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2" r:id="rId1"/>
  </p:sldMasterIdLst>
  <p:notesMasterIdLst>
    <p:notesMasterId r:id="rId2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4" r:id="rId19"/>
    <p:sldId id="275" r:id="rId20"/>
    <p:sldId id="276" r:id="rId21"/>
    <p:sldId id="277" r:id="rId22"/>
    <p:sldId id="278" r:id="rId23"/>
    <p:sldId id="279" r:id="rId24"/>
    <p:sldId id="280" r:id="rId25"/>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70790D1-28D3-4CDB-8A21-C527258DEFCE}">
  <a:tblStyle styleId="{770790D1-28D3-4CDB-8A21-C527258DEFCE}"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4" d="100"/>
          <a:sy n="84" d="100"/>
        </p:scale>
        <p:origin x="536" y="6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f24afd8637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73" name="Google Shape;73;gf24afd8637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800"/>
              <a:buNone/>
            </a:pPr>
            <a:r>
              <a:rPr lang="en-GB"/>
              <a:t>DWA</a:t>
            </a:r>
            <a:endParaRPr/>
          </a:p>
        </p:txBody>
      </p:sp>
      <p:sp>
        <p:nvSpPr>
          <p:cNvPr id="74" name="Google Shape;74;gf24afd8637_0_0:notes"/>
          <p:cNvSpPr txBox="1"/>
          <p:nvPr/>
        </p:nvSpPr>
        <p:spPr>
          <a:xfrm>
            <a:off x="3884612" y="8685212"/>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GB" sz="1200" b="0" i="0" u="none" strike="noStrike" cap="none">
                <a:solidFill>
                  <a:srgbClr val="000000"/>
                </a:solidFill>
                <a:latin typeface="Calibri"/>
                <a:ea typeface="Calibri"/>
                <a:cs typeface="Calibri"/>
                <a:sym typeface="Calibri"/>
              </a:rPr>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gf24afd8637_0_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524288"/>
            <a:headEnd type="none" w="sm" len="sm"/>
            <a:tailEnd type="none" w="sm" len="sm"/>
          </a:ln>
        </p:spPr>
      </p:sp>
      <p:sp>
        <p:nvSpPr>
          <p:cNvPr id="81" name="Google Shape;81;gf24afd8637_0_2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800"/>
              <a:buNone/>
            </a:pPr>
            <a:r>
              <a:rPr lang="en-GB"/>
              <a:t>DWA</a:t>
            </a:r>
            <a:endParaRPr/>
          </a:p>
        </p:txBody>
      </p:sp>
      <p:sp>
        <p:nvSpPr>
          <p:cNvPr id="82" name="Google Shape;82;gf24afd8637_0_20:notes"/>
          <p:cNvSpPr txBox="1"/>
          <p:nvPr/>
        </p:nvSpPr>
        <p:spPr>
          <a:xfrm>
            <a:off x="3884612" y="8685212"/>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GB" sz="1200" b="0" i="0" u="none" strike="noStrike" cap="none">
                <a:solidFill>
                  <a:srgbClr val="000000"/>
                </a:solidFill>
                <a:latin typeface="Calibri"/>
                <a:ea typeface="Calibri"/>
                <a:cs typeface="Calibri"/>
                <a:sym typeface="Calibri"/>
              </a:rPr>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f24afd8637_0_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88" name="Google Shape;88;gf24afd8637_0_2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800"/>
              <a:buNone/>
            </a:pPr>
            <a:r>
              <a:rPr lang="en-GB"/>
              <a:t>DWA</a:t>
            </a:r>
            <a:endParaRPr/>
          </a:p>
        </p:txBody>
      </p:sp>
      <p:sp>
        <p:nvSpPr>
          <p:cNvPr id="89" name="Google Shape;89;gf24afd8637_0_26:notes"/>
          <p:cNvSpPr txBox="1"/>
          <p:nvPr/>
        </p:nvSpPr>
        <p:spPr>
          <a:xfrm>
            <a:off x="3884612" y="8685212"/>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GB" sz="1200" b="0" i="0" u="none" strike="noStrike" cap="none">
                <a:solidFill>
                  <a:srgbClr val="000000"/>
                </a:solidFill>
                <a:latin typeface="Calibri"/>
                <a:ea typeface="Calibri"/>
                <a:cs typeface="Calibri"/>
                <a:sym typeface="Calibri"/>
              </a:rPr>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g1576f5bfb49_0_8: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5" name="Google Shape;95;g1576f5bfb49_0_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g30284cf296f_2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g30284cf296f_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30284cf296f_2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30284cf296f_2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DWA</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1576f5bfb49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1576f5bfb49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AHU</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f24afd8637_0_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524288"/>
            <a:headEnd type="none" w="sm" len="sm"/>
            <a:tailEnd type="none" w="sm" len="sm"/>
          </a:ln>
        </p:spPr>
      </p:sp>
      <p:sp>
        <p:nvSpPr>
          <p:cNvPr id="120" name="Google Shape;120;gf24afd8637_0_4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800"/>
              <a:buNone/>
            </a:pPr>
            <a:r>
              <a:rPr lang="en-GB"/>
              <a:t>AHU</a:t>
            </a:r>
            <a:endParaRPr/>
          </a:p>
        </p:txBody>
      </p:sp>
      <p:sp>
        <p:nvSpPr>
          <p:cNvPr id="121" name="Google Shape;121;gf24afd8637_0_44:notes"/>
          <p:cNvSpPr txBox="1"/>
          <p:nvPr/>
        </p:nvSpPr>
        <p:spPr>
          <a:xfrm>
            <a:off x="3884612" y="8685212"/>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a:solidFill>
                  <a:srgbClr val="000000"/>
                </a:solidFill>
                <a:latin typeface="Arial"/>
                <a:ea typeface="Arial"/>
                <a:cs typeface="Arial"/>
                <a:sym typeface="Arial"/>
              </a:rPr>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gf24afd8637_0_5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524288"/>
            <a:headEnd type="none" w="sm" len="sm"/>
            <a:tailEnd type="none" w="sm" len="sm"/>
          </a:ln>
        </p:spPr>
      </p:sp>
      <p:sp>
        <p:nvSpPr>
          <p:cNvPr id="127" name="Google Shape;127;gf24afd8637_0_5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800"/>
              <a:buNone/>
            </a:pPr>
            <a:r>
              <a:rPr lang="en-GB"/>
              <a:t>TAL</a:t>
            </a:r>
            <a:endParaRPr/>
          </a:p>
          <a:p>
            <a:pPr marL="0" lvl="0" indent="0" algn="l" rtl="0">
              <a:spcBef>
                <a:spcPts val="0"/>
              </a:spcBef>
              <a:spcAft>
                <a:spcPts val="0"/>
              </a:spcAft>
              <a:buSzPts val="1800"/>
              <a:buNone/>
            </a:pPr>
            <a:r>
              <a:rPr lang="en-GB"/>
              <a:t>Now we need to be aware as a school and you as parents about the step up that students make when they go from GCSE to BTEC and AS.   If students do not work hard they can get caught out and they need to utilise the time and free periods  </a:t>
            </a:r>
            <a:endParaRPr/>
          </a:p>
          <a:p>
            <a:pPr marL="0" lvl="0" indent="0" algn="l" rtl="0">
              <a:spcBef>
                <a:spcPts val="0"/>
              </a:spcBef>
              <a:spcAft>
                <a:spcPts val="0"/>
              </a:spcAft>
              <a:buSzPts val="1800"/>
              <a:buNone/>
            </a:pPr>
            <a:endParaRPr/>
          </a:p>
          <a:p>
            <a:pPr marL="0" lvl="0" indent="0" algn="l" rtl="0">
              <a:spcBef>
                <a:spcPts val="0"/>
              </a:spcBef>
              <a:spcAft>
                <a:spcPts val="0"/>
              </a:spcAft>
              <a:buSzPts val="1800"/>
              <a:buNone/>
            </a:pPr>
            <a:r>
              <a:rPr lang="en-GB"/>
              <a:t>But there is some good news the next step if they get to university or into a job or onto apprenticeship is not as demanding</a:t>
            </a:r>
            <a:endParaRPr/>
          </a:p>
          <a:p>
            <a:pPr marL="0" lvl="0" indent="0" algn="l" rtl="0">
              <a:spcBef>
                <a:spcPts val="0"/>
              </a:spcBef>
              <a:spcAft>
                <a:spcPts val="0"/>
              </a:spcAft>
              <a:buSzPts val="1800"/>
              <a:buNone/>
            </a:pPr>
            <a:endParaRPr/>
          </a:p>
          <a:p>
            <a:pPr marL="0" lvl="0" indent="0" algn="l" rtl="0">
              <a:spcBef>
                <a:spcPts val="0"/>
              </a:spcBef>
              <a:spcAft>
                <a:spcPts val="0"/>
              </a:spcAft>
              <a:buSzPts val="1800"/>
              <a:buNone/>
            </a:pPr>
            <a:r>
              <a:rPr lang="en-GB"/>
              <a:t>When I started at Liverpool University – the first year did not count towards my final grade and I had covered most of the content.</a:t>
            </a:r>
            <a:endParaRPr/>
          </a:p>
          <a:p>
            <a:pPr marL="0" lvl="0" indent="0" algn="l" rtl="0">
              <a:spcBef>
                <a:spcPts val="0"/>
              </a:spcBef>
              <a:spcAft>
                <a:spcPts val="0"/>
              </a:spcAft>
              <a:buSzPts val="1800"/>
              <a:buNone/>
            </a:pPr>
            <a:endParaRPr/>
          </a:p>
          <a:p>
            <a:pPr marL="0" lvl="0" indent="0" algn="l" rtl="0">
              <a:spcBef>
                <a:spcPts val="0"/>
              </a:spcBef>
              <a:spcAft>
                <a:spcPts val="0"/>
              </a:spcAft>
              <a:buSzPts val="1800"/>
              <a:buNone/>
            </a:pPr>
            <a:r>
              <a:rPr lang="en-GB"/>
              <a:t>So it is our job as a </a:t>
            </a:r>
            <a:r>
              <a:rPr lang="en-GB" b="1"/>
              <a:t>school</a:t>
            </a:r>
            <a:r>
              <a:rPr lang="en-GB"/>
              <a:t> and your job as </a:t>
            </a:r>
            <a:r>
              <a:rPr lang="en-GB" b="1"/>
              <a:t>parents</a:t>
            </a:r>
            <a:r>
              <a:rPr lang="en-GB"/>
              <a:t> to help students make this step up</a:t>
            </a:r>
            <a:endParaRPr/>
          </a:p>
        </p:txBody>
      </p:sp>
      <p:sp>
        <p:nvSpPr>
          <p:cNvPr id="128" name="Google Shape;128;gf24afd8637_0_50:notes"/>
          <p:cNvSpPr txBox="1"/>
          <p:nvPr/>
        </p:nvSpPr>
        <p:spPr>
          <a:xfrm>
            <a:off x="3884612" y="8685212"/>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a:solidFill>
                  <a:srgbClr val="000000"/>
                </a:solidFill>
                <a:latin typeface="Arial"/>
                <a:ea typeface="Arial"/>
                <a:cs typeface="Arial"/>
                <a:sym typeface="Arial"/>
              </a:rPr>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gf24afd8637_0_6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524288"/>
            <a:headEnd type="none" w="sm" len="sm"/>
            <a:tailEnd type="none" w="sm" len="sm"/>
          </a:ln>
        </p:spPr>
      </p:sp>
      <p:sp>
        <p:nvSpPr>
          <p:cNvPr id="139" name="Google Shape;139;gf24afd8637_0_6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800"/>
              <a:buNone/>
            </a:pPr>
            <a:r>
              <a:rPr lang="en-GB"/>
              <a:t>AHU</a:t>
            </a:r>
            <a:endParaRPr/>
          </a:p>
        </p:txBody>
      </p:sp>
      <p:sp>
        <p:nvSpPr>
          <p:cNvPr id="140" name="Google Shape;140;gf24afd8637_0_62:notes"/>
          <p:cNvSpPr txBox="1"/>
          <p:nvPr/>
        </p:nvSpPr>
        <p:spPr>
          <a:xfrm>
            <a:off x="3884612" y="8685212"/>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a:solidFill>
                  <a:srgbClr val="000000"/>
                </a:solidFill>
                <a:latin typeface="Arial"/>
                <a:ea typeface="Arial"/>
                <a:cs typeface="Arial"/>
                <a:sym typeface="Arial"/>
              </a:rPr>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f24afd8637_0_9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524288"/>
            <a:headEnd type="none" w="sm" len="sm"/>
            <a:tailEnd type="none" w="sm" len="sm"/>
          </a:ln>
        </p:spPr>
      </p:sp>
      <p:sp>
        <p:nvSpPr>
          <p:cNvPr id="146" name="Google Shape;146;gf24afd8637_0_9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800"/>
              <a:buNone/>
            </a:pPr>
            <a:r>
              <a:rPr lang="en-GB"/>
              <a:t>PSI</a:t>
            </a:r>
            <a:endParaRPr/>
          </a:p>
        </p:txBody>
      </p:sp>
      <p:sp>
        <p:nvSpPr>
          <p:cNvPr id="147" name="Google Shape;147;gf24afd8637_0_97:notes"/>
          <p:cNvSpPr txBox="1"/>
          <p:nvPr/>
        </p:nvSpPr>
        <p:spPr>
          <a:xfrm>
            <a:off x="3884612" y="8685212"/>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a:solidFill>
                  <a:srgbClr val="000000"/>
                </a:solidFill>
                <a:latin typeface="Arial"/>
                <a:ea typeface="Arial"/>
                <a:cs typeface="Arial"/>
                <a:sym typeface="Arial"/>
              </a:rPr>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gf24afd8637_0_7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54" name="Google Shape;154;gf24afd8637_0_7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800"/>
              <a:buNone/>
            </a:pPr>
            <a:r>
              <a:rPr lang="en-GB"/>
              <a:t>PSI</a:t>
            </a:r>
            <a:endParaRPr/>
          </a:p>
        </p:txBody>
      </p:sp>
      <p:sp>
        <p:nvSpPr>
          <p:cNvPr id="155" name="Google Shape;155;gf24afd8637_0_74:notes"/>
          <p:cNvSpPr txBox="1"/>
          <p:nvPr/>
        </p:nvSpPr>
        <p:spPr>
          <a:xfrm>
            <a:off x="3884612" y="8685212"/>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GB" sz="1200" b="0" i="0" u="none">
                <a:solidFill>
                  <a:srgbClr val="000000"/>
                </a:solidFill>
                <a:latin typeface="Calibri"/>
                <a:ea typeface="Calibri"/>
                <a:cs typeface="Calibri"/>
                <a:sym typeface="Calibri"/>
              </a:rPr>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gf24afd8637_0_4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 name="Google Shape;162;gf24afd8637_0_4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PSI</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g30284cf296f_1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8" name="Google Shape;168;g30284cf296f_1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PSI</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g2820b144384_0_1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6" name="Google Shape;176;g2820b144384_0_1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RHA</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g2820b144384_0_1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3" name="Google Shape;183;g2820b144384_0_1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RHA</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gf24afd8637_0_8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524288"/>
            <a:headEnd type="none" w="sm" len="sm"/>
            <a:tailEnd type="none" w="sm" len="sm"/>
          </a:ln>
        </p:spPr>
      </p:sp>
      <p:sp>
        <p:nvSpPr>
          <p:cNvPr id="189" name="Google Shape;189;gf24afd8637_0_8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800"/>
              <a:buNone/>
            </a:pPr>
            <a:r>
              <a:rPr lang="en-GB"/>
              <a:t>DWA</a:t>
            </a:r>
            <a:endParaRPr/>
          </a:p>
        </p:txBody>
      </p:sp>
      <p:sp>
        <p:nvSpPr>
          <p:cNvPr id="190" name="Google Shape;190;gf24afd8637_0_82:notes"/>
          <p:cNvSpPr txBox="1"/>
          <p:nvPr/>
        </p:nvSpPr>
        <p:spPr>
          <a:xfrm>
            <a:off x="3884612" y="8685212"/>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GB" sz="1200" b="0" i="0" u="none">
                <a:solidFill>
                  <a:srgbClr val="000000"/>
                </a:solidFill>
                <a:latin typeface="Calibri"/>
                <a:ea typeface="Calibri"/>
                <a:cs typeface="Calibri"/>
                <a:sym typeface="Calibri"/>
              </a:rPr>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gf24afd8637_0_330: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AHU</a:t>
            </a:r>
            <a:endParaRPr/>
          </a:p>
        </p:txBody>
      </p:sp>
      <p:sp>
        <p:nvSpPr>
          <p:cNvPr id="203" name="Google Shape;203;gf24afd8637_0_3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gf24afd8637_0_8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524288"/>
            <a:headEnd type="none" w="sm" len="sm"/>
            <a:tailEnd type="none" w="sm" len="sm"/>
          </a:ln>
        </p:spPr>
      </p:sp>
      <p:sp>
        <p:nvSpPr>
          <p:cNvPr id="210" name="Google Shape;210;gf24afd8637_0_8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800"/>
              <a:buNone/>
            </a:pPr>
            <a:r>
              <a:rPr lang="en-GB"/>
              <a:t>AHU</a:t>
            </a:r>
            <a:endParaRPr/>
          </a:p>
        </p:txBody>
      </p:sp>
      <p:sp>
        <p:nvSpPr>
          <p:cNvPr id="211" name="Google Shape;211;gf24afd8637_0_88:notes"/>
          <p:cNvSpPr txBox="1"/>
          <p:nvPr/>
        </p:nvSpPr>
        <p:spPr>
          <a:xfrm>
            <a:off x="3884612" y="8685212"/>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GB" sz="1200" b="0" i="0" u="none">
                <a:solidFill>
                  <a:srgbClr val="000000"/>
                </a:solidFill>
                <a:latin typeface="Calibri"/>
                <a:ea typeface="Calibri"/>
                <a:cs typeface="Calibri"/>
                <a:sym typeface="Calibri"/>
              </a:rPr>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gf24afd8637_0_4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8" name="Google Shape;218;gf24afd8637_0_4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AHU</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gf24afd8637_0_1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524288"/>
            <a:headEnd type="none" w="sm" len="sm"/>
            <a:tailEnd type="none" w="sm" len="sm"/>
          </a:ln>
        </p:spPr>
      </p:sp>
      <p:sp>
        <p:nvSpPr>
          <p:cNvPr id="224" name="Google Shape;224;gf24afd8637_0_11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800"/>
              <a:buNone/>
            </a:pPr>
            <a:r>
              <a:rPr lang="en-GB"/>
              <a:t>Now that leads on to trips </a:t>
            </a:r>
            <a:endParaRPr/>
          </a:p>
          <a:p>
            <a:pPr marL="0" lvl="0" indent="0" algn="l" rtl="0">
              <a:spcBef>
                <a:spcPts val="0"/>
              </a:spcBef>
              <a:spcAft>
                <a:spcPts val="0"/>
              </a:spcAft>
              <a:buSzPts val="1800"/>
              <a:buNone/>
            </a:pPr>
            <a:r>
              <a:rPr lang="en-GB"/>
              <a:t>In the Summer we do a trip to Prague to look at the Culture, History and Beauty of amazing city</a:t>
            </a:r>
            <a:endParaRPr/>
          </a:p>
          <a:p>
            <a:pPr marL="0" lvl="0" indent="0" algn="l" rtl="0">
              <a:spcBef>
                <a:spcPts val="0"/>
              </a:spcBef>
              <a:spcAft>
                <a:spcPts val="0"/>
              </a:spcAft>
              <a:buSzPts val="1800"/>
              <a:buNone/>
            </a:pPr>
            <a:r>
              <a:rPr lang="en-GB"/>
              <a:t>These trips are open to all and make Holyfield an exciting place to study.</a:t>
            </a:r>
            <a:endParaRPr/>
          </a:p>
          <a:p>
            <a:pPr marL="0" lvl="0" indent="0" algn="l" rtl="0">
              <a:spcBef>
                <a:spcPts val="0"/>
              </a:spcBef>
              <a:spcAft>
                <a:spcPts val="0"/>
              </a:spcAft>
              <a:buSzPts val="1800"/>
              <a:buNone/>
            </a:pPr>
            <a:r>
              <a:rPr lang="en-GB"/>
              <a:t>If you are concerned about financial cost of these trips we have a bursary fund which can help all pupils of all backgrounds to go on these trips.</a:t>
            </a:r>
            <a:endParaRPr/>
          </a:p>
        </p:txBody>
      </p:sp>
      <p:sp>
        <p:nvSpPr>
          <p:cNvPr id="225" name="Google Shape;225;gf24afd8637_0_111:notes"/>
          <p:cNvSpPr txBox="1"/>
          <p:nvPr/>
        </p:nvSpPr>
        <p:spPr>
          <a:xfrm>
            <a:off x="3884612" y="8685212"/>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GB" sz="1200" b="0" i="0" u="none">
                <a:solidFill>
                  <a:srgbClr val="000000"/>
                </a:solidFill>
                <a:latin typeface="Calibri"/>
                <a:ea typeface="Calibri"/>
                <a:cs typeface="Calibri"/>
                <a:sym typeface="Calibri"/>
              </a:rPr>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gf24afd8637_0_104: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RHA</a:t>
            </a:r>
            <a:endParaRPr/>
          </a:p>
        </p:txBody>
      </p:sp>
      <p:sp>
        <p:nvSpPr>
          <p:cNvPr id="237" name="Google Shape;237;gf24afd8637_0_10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gf24afd8637_0_1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46" name="Google Shape;246;gf24afd8637_0_12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800"/>
              <a:buNone/>
            </a:pPr>
            <a:r>
              <a:rPr lang="en-GB"/>
              <a:t>RHA</a:t>
            </a:r>
            <a:endParaRPr/>
          </a:p>
        </p:txBody>
      </p:sp>
      <p:sp>
        <p:nvSpPr>
          <p:cNvPr id="247" name="Google Shape;247;gf24afd8637_0_123:notes"/>
          <p:cNvSpPr txBox="1"/>
          <p:nvPr/>
        </p:nvSpPr>
        <p:spPr>
          <a:xfrm>
            <a:off x="3884612" y="8685212"/>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GB" sz="1200" b="0" i="0" u="none">
                <a:solidFill>
                  <a:srgbClr val="000000"/>
                </a:solidFill>
                <a:latin typeface="Calibri"/>
                <a:ea typeface="Calibri"/>
                <a:cs typeface="Calibri"/>
                <a:sym typeface="Calibri"/>
              </a:rPr>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gf24afd8637_0_4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3" name="Google Shape;253;gf24afd8637_0_4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SzPts val="2800"/>
              <a:buNone/>
              <a:defRPr/>
            </a:lvl1pPr>
            <a:lvl2pPr lvl="1" algn="l" rtl="0">
              <a:lnSpc>
                <a:spcPct val="90000"/>
              </a:lnSpc>
              <a:spcBef>
                <a:spcPts val="0"/>
              </a:spcBef>
              <a:spcAft>
                <a:spcPts val="0"/>
              </a:spcAft>
              <a:buSzPts val="2800"/>
              <a:buNone/>
              <a:defRPr/>
            </a:lvl2pPr>
            <a:lvl3pPr lvl="2" algn="l" rtl="0">
              <a:lnSpc>
                <a:spcPct val="90000"/>
              </a:lnSpc>
              <a:spcBef>
                <a:spcPts val="0"/>
              </a:spcBef>
              <a:spcAft>
                <a:spcPts val="0"/>
              </a:spcAft>
              <a:buSzPts val="2800"/>
              <a:buNone/>
              <a:defRPr/>
            </a:lvl3pPr>
            <a:lvl4pPr lvl="3" algn="l" rtl="0">
              <a:lnSpc>
                <a:spcPct val="90000"/>
              </a:lnSpc>
              <a:spcBef>
                <a:spcPts val="0"/>
              </a:spcBef>
              <a:spcAft>
                <a:spcPts val="0"/>
              </a:spcAft>
              <a:buSzPts val="2800"/>
              <a:buNone/>
              <a:defRPr/>
            </a:lvl4pPr>
            <a:lvl5pPr lvl="4" algn="l" rtl="0">
              <a:lnSpc>
                <a:spcPct val="90000"/>
              </a:lnSpc>
              <a:spcBef>
                <a:spcPts val="0"/>
              </a:spcBef>
              <a:spcAft>
                <a:spcPts val="0"/>
              </a:spcAft>
              <a:buSzPts val="2800"/>
              <a:buNone/>
              <a:defRPr/>
            </a:lvl5pPr>
            <a:lvl6pPr lvl="5" algn="l" rtl="0">
              <a:lnSpc>
                <a:spcPct val="90000"/>
              </a:lnSpc>
              <a:spcBef>
                <a:spcPts val="0"/>
              </a:spcBef>
              <a:spcAft>
                <a:spcPts val="0"/>
              </a:spcAft>
              <a:buSzPts val="2800"/>
              <a:buNone/>
              <a:defRPr/>
            </a:lvl6pPr>
            <a:lvl7pPr lvl="6" algn="l" rtl="0">
              <a:lnSpc>
                <a:spcPct val="90000"/>
              </a:lnSpc>
              <a:spcBef>
                <a:spcPts val="0"/>
              </a:spcBef>
              <a:spcAft>
                <a:spcPts val="0"/>
              </a:spcAft>
              <a:buSzPts val="2800"/>
              <a:buNone/>
              <a:defRPr/>
            </a:lvl7pPr>
            <a:lvl8pPr lvl="7" algn="l" rtl="0">
              <a:lnSpc>
                <a:spcPct val="90000"/>
              </a:lnSpc>
              <a:spcBef>
                <a:spcPts val="0"/>
              </a:spcBef>
              <a:spcAft>
                <a:spcPts val="0"/>
              </a:spcAft>
              <a:buSzPts val="2800"/>
              <a:buNone/>
              <a:defRPr/>
            </a:lvl8pPr>
            <a:lvl9pPr lvl="8" algn="l" rtl="0">
              <a:lnSpc>
                <a:spcPct val="90000"/>
              </a:lnSpc>
              <a:spcBef>
                <a:spcPts val="0"/>
              </a:spcBef>
              <a:spcAft>
                <a:spcPts val="0"/>
              </a:spcAft>
              <a:buSzPts val="2800"/>
              <a:buNone/>
              <a:defRPr/>
            </a:lvl9pPr>
          </a:lstStyle>
          <a:p>
            <a:endParaRPr/>
          </a:p>
        </p:txBody>
      </p:sp>
      <p:sp>
        <p:nvSpPr>
          <p:cNvPr id="52" name="Google Shape;52;p13"/>
          <p:cNvSpPr txBox="1">
            <a:spLocks noGrp="1"/>
          </p:cNvSpPr>
          <p:nvPr>
            <p:ph type="body" idx="1"/>
          </p:nvPr>
        </p:nvSpPr>
        <p:spPr>
          <a:xfrm>
            <a:off x="628650" y="1369219"/>
            <a:ext cx="7886700" cy="3263400"/>
          </a:xfrm>
          <a:prstGeom prst="rect">
            <a:avLst/>
          </a:prstGeom>
          <a:noFill/>
          <a:ln>
            <a:noFill/>
          </a:ln>
        </p:spPr>
        <p:txBody>
          <a:bodyPr spcFirstLastPara="1" wrap="square" lIns="68575" tIns="34275" rIns="68575" bIns="34275" anchor="t" anchorCtr="0">
            <a:noAutofit/>
          </a:bodyPr>
          <a:lstStyle>
            <a:lvl1pPr marL="457200" lvl="0" indent="-317500" algn="l" rtl="0">
              <a:lnSpc>
                <a:spcPct val="90000"/>
              </a:lnSpc>
              <a:spcBef>
                <a:spcPts val="800"/>
              </a:spcBef>
              <a:spcAft>
                <a:spcPts val="0"/>
              </a:spcAft>
              <a:buClr>
                <a:schemeClr val="dk1"/>
              </a:buClr>
              <a:buSzPts val="1400"/>
              <a:buChar char="●"/>
              <a:defRPr/>
            </a:lvl1pPr>
            <a:lvl2pPr marL="914400" lvl="1" indent="-317500" algn="l" rtl="0">
              <a:lnSpc>
                <a:spcPct val="90000"/>
              </a:lnSpc>
              <a:spcBef>
                <a:spcPts val="400"/>
              </a:spcBef>
              <a:spcAft>
                <a:spcPts val="0"/>
              </a:spcAft>
              <a:buClr>
                <a:schemeClr val="dk1"/>
              </a:buClr>
              <a:buSzPts val="1400"/>
              <a:buChar char="○"/>
              <a:defRPr/>
            </a:lvl2pPr>
            <a:lvl3pPr marL="1371600" lvl="2" indent="-317500" algn="l" rtl="0">
              <a:lnSpc>
                <a:spcPct val="90000"/>
              </a:lnSpc>
              <a:spcBef>
                <a:spcPts val="400"/>
              </a:spcBef>
              <a:spcAft>
                <a:spcPts val="0"/>
              </a:spcAft>
              <a:buClr>
                <a:schemeClr val="dk1"/>
              </a:buClr>
              <a:buSzPts val="1400"/>
              <a:buChar char="■"/>
              <a:defRPr/>
            </a:lvl3pPr>
            <a:lvl4pPr marL="1828800" lvl="3" indent="-317500" algn="l" rtl="0">
              <a:lnSpc>
                <a:spcPct val="90000"/>
              </a:lnSpc>
              <a:spcBef>
                <a:spcPts val="400"/>
              </a:spcBef>
              <a:spcAft>
                <a:spcPts val="0"/>
              </a:spcAft>
              <a:buClr>
                <a:schemeClr val="dk1"/>
              </a:buClr>
              <a:buSzPts val="1400"/>
              <a:buChar char="●"/>
              <a:defRPr/>
            </a:lvl4pPr>
            <a:lvl5pPr marL="2286000" lvl="4" indent="-317500" algn="l" rtl="0">
              <a:lnSpc>
                <a:spcPct val="90000"/>
              </a:lnSpc>
              <a:spcBef>
                <a:spcPts val="400"/>
              </a:spcBef>
              <a:spcAft>
                <a:spcPts val="0"/>
              </a:spcAft>
              <a:buClr>
                <a:schemeClr val="dk1"/>
              </a:buClr>
              <a:buSzPts val="1400"/>
              <a:buChar char="○"/>
              <a:defRPr/>
            </a:lvl5pPr>
            <a:lvl6pPr marL="2743200" lvl="5" indent="-317500" algn="l" rtl="0">
              <a:lnSpc>
                <a:spcPct val="90000"/>
              </a:lnSpc>
              <a:spcBef>
                <a:spcPts val="400"/>
              </a:spcBef>
              <a:spcAft>
                <a:spcPts val="0"/>
              </a:spcAft>
              <a:buClr>
                <a:schemeClr val="dk1"/>
              </a:buClr>
              <a:buSzPts val="1400"/>
              <a:buChar char="■"/>
              <a:defRPr/>
            </a:lvl6pPr>
            <a:lvl7pPr marL="3200400" lvl="6" indent="-317500" algn="l" rtl="0">
              <a:lnSpc>
                <a:spcPct val="90000"/>
              </a:lnSpc>
              <a:spcBef>
                <a:spcPts val="1200"/>
              </a:spcBef>
              <a:spcAft>
                <a:spcPts val="0"/>
              </a:spcAft>
              <a:buClr>
                <a:schemeClr val="dk1"/>
              </a:buClr>
              <a:buSzPts val="1400"/>
              <a:buChar char="●"/>
              <a:defRPr/>
            </a:lvl7pPr>
            <a:lvl8pPr marL="3657600" lvl="7" indent="-317500" algn="l" rtl="0">
              <a:lnSpc>
                <a:spcPct val="90000"/>
              </a:lnSpc>
              <a:spcBef>
                <a:spcPts val="1200"/>
              </a:spcBef>
              <a:spcAft>
                <a:spcPts val="0"/>
              </a:spcAft>
              <a:buClr>
                <a:schemeClr val="dk1"/>
              </a:buClr>
              <a:buSzPts val="1400"/>
              <a:buChar char="○"/>
              <a:defRPr/>
            </a:lvl8pPr>
            <a:lvl9pPr marL="4114800" lvl="8" indent="-317500" algn="l" rtl="0">
              <a:lnSpc>
                <a:spcPct val="90000"/>
              </a:lnSpc>
              <a:spcBef>
                <a:spcPts val="1200"/>
              </a:spcBef>
              <a:spcAft>
                <a:spcPts val="1200"/>
              </a:spcAft>
              <a:buClr>
                <a:schemeClr val="dk1"/>
              </a:buClr>
              <a:buSzPts val="1400"/>
              <a:buChar char="■"/>
              <a:defRPr/>
            </a:lvl9pPr>
          </a:lstStyle>
          <a:p>
            <a:endParaRPr/>
          </a:p>
        </p:txBody>
      </p:sp>
      <p:sp>
        <p:nvSpPr>
          <p:cNvPr id="53" name="Google Shape;53;p13"/>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rtl="0">
              <a:lnSpc>
                <a:spcPct val="100000"/>
              </a:lnSpc>
              <a:spcBef>
                <a:spcPts val="0"/>
              </a:spcBef>
              <a:spcAft>
                <a:spcPts val="0"/>
              </a:spcAft>
              <a:buSzPts val="1100"/>
              <a:buNone/>
              <a:defRPr sz="900">
                <a:solidFill>
                  <a:srgbClr val="898989"/>
                </a:solidFill>
                <a:latin typeface="Calibri"/>
                <a:ea typeface="Calibri"/>
                <a:cs typeface="Calibri"/>
                <a:sym typeface="Calibri"/>
              </a:defRPr>
            </a:lvl1pPr>
            <a:lvl2pPr lvl="1" algn="l" rtl="0">
              <a:lnSpc>
                <a:spcPct val="100000"/>
              </a:lnSpc>
              <a:spcBef>
                <a:spcPts val="0"/>
              </a:spcBef>
              <a:spcAft>
                <a:spcPts val="0"/>
              </a:spcAft>
              <a:buSzPts val="1100"/>
              <a:buNone/>
              <a:defRPr sz="1100"/>
            </a:lvl2pPr>
            <a:lvl3pPr lvl="2" algn="l" rtl="0">
              <a:lnSpc>
                <a:spcPct val="100000"/>
              </a:lnSpc>
              <a:spcBef>
                <a:spcPts val="0"/>
              </a:spcBef>
              <a:spcAft>
                <a:spcPts val="0"/>
              </a:spcAft>
              <a:buSzPts val="1100"/>
              <a:buNone/>
              <a:defRPr sz="1100"/>
            </a:lvl3pPr>
            <a:lvl4pPr lvl="3" algn="l" rtl="0">
              <a:lnSpc>
                <a:spcPct val="100000"/>
              </a:lnSpc>
              <a:spcBef>
                <a:spcPts val="0"/>
              </a:spcBef>
              <a:spcAft>
                <a:spcPts val="0"/>
              </a:spcAft>
              <a:buSzPts val="1100"/>
              <a:buNone/>
              <a:defRPr sz="1100"/>
            </a:lvl4pPr>
            <a:lvl5pPr lvl="4" algn="l" rtl="0">
              <a:lnSpc>
                <a:spcPct val="100000"/>
              </a:lnSpc>
              <a:spcBef>
                <a:spcPts val="0"/>
              </a:spcBef>
              <a:spcAft>
                <a:spcPts val="0"/>
              </a:spcAft>
              <a:buSzPts val="1100"/>
              <a:buNone/>
              <a:defRPr sz="1100"/>
            </a:lvl5pPr>
            <a:lvl6pPr lvl="5" algn="l" rtl="0">
              <a:lnSpc>
                <a:spcPct val="100000"/>
              </a:lnSpc>
              <a:spcBef>
                <a:spcPts val="0"/>
              </a:spcBef>
              <a:spcAft>
                <a:spcPts val="0"/>
              </a:spcAft>
              <a:buSzPts val="1100"/>
              <a:buNone/>
              <a:defRPr sz="1100"/>
            </a:lvl6pPr>
            <a:lvl7pPr lvl="6" algn="l" rtl="0">
              <a:lnSpc>
                <a:spcPct val="100000"/>
              </a:lnSpc>
              <a:spcBef>
                <a:spcPts val="0"/>
              </a:spcBef>
              <a:spcAft>
                <a:spcPts val="0"/>
              </a:spcAft>
              <a:buSzPts val="1100"/>
              <a:buNone/>
              <a:defRPr sz="1100"/>
            </a:lvl7pPr>
            <a:lvl8pPr lvl="7" algn="l" rtl="0">
              <a:lnSpc>
                <a:spcPct val="100000"/>
              </a:lnSpc>
              <a:spcBef>
                <a:spcPts val="0"/>
              </a:spcBef>
              <a:spcAft>
                <a:spcPts val="0"/>
              </a:spcAft>
              <a:buSzPts val="1100"/>
              <a:buNone/>
              <a:defRPr sz="1100"/>
            </a:lvl8pPr>
            <a:lvl9pPr lvl="8" algn="l" rtl="0">
              <a:lnSpc>
                <a:spcPct val="100000"/>
              </a:lnSpc>
              <a:spcBef>
                <a:spcPts val="0"/>
              </a:spcBef>
              <a:spcAft>
                <a:spcPts val="0"/>
              </a:spcAft>
              <a:buSzPts val="1100"/>
              <a:buNone/>
              <a:defRPr sz="1100"/>
            </a:lvl9pPr>
          </a:lstStyle>
          <a:p>
            <a:endParaRPr/>
          </a:p>
        </p:txBody>
      </p:sp>
      <p:sp>
        <p:nvSpPr>
          <p:cNvPr id="54" name="Google Shape;54;p13"/>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l" rtl="0">
              <a:lnSpc>
                <a:spcPct val="100000"/>
              </a:lnSpc>
              <a:spcBef>
                <a:spcPts val="0"/>
              </a:spcBef>
              <a:spcAft>
                <a:spcPts val="0"/>
              </a:spcAft>
              <a:buSzPts val="1100"/>
              <a:buNone/>
              <a:defRPr sz="1100"/>
            </a:lvl1pPr>
            <a:lvl2pPr lvl="1" algn="l" rtl="0">
              <a:lnSpc>
                <a:spcPct val="100000"/>
              </a:lnSpc>
              <a:spcBef>
                <a:spcPts val="0"/>
              </a:spcBef>
              <a:spcAft>
                <a:spcPts val="0"/>
              </a:spcAft>
              <a:buSzPts val="1100"/>
              <a:buNone/>
              <a:defRPr sz="1100"/>
            </a:lvl2pPr>
            <a:lvl3pPr lvl="2" algn="l" rtl="0">
              <a:lnSpc>
                <a:spcPct val="100000"/>
              </a:lnSpc>
              <a:spcBef>
                <a:spcPts val="0"/>
              </a:spcBef>
              <a:spcAft>
                <a:spcPts val="0"/>
              </a:spcAft>
              <a:buSzPts val="1100"/>
              <a:buNone/>
              <a:defRPr sz="1100"/>
            </a:lvl3pPr>
            <a:lvl4pPr lvl="3" algn="l" rtl="0">
              <a:lnSpc>
                <a:spcPct val="100000"/>
              </a:lnSpc>
              <a:spcBef>
                <a:spcPts val="0"/>
              </a:spcBef>
              <a:spcAft>
                <a:spcPts val="0"/>
              </a:spcAft>
              <a:buSzPts val="1100"/>
              <a:buNone/>
              <a:defRPr sz="1100"/>
            </a:lvl4pPr>
            <a:lvl5pPr lvl="4" algn="l" rtl="0">
              <a:lnSpc>
                <a:spcPct val="100000"/>
              </a:lnSpc>
              <a:spcBef>
                <a:spcPts val="0"/>
              </a:spcBef>
              <a:spcAft>
                <a:spcPts val="0"/>
              </a:spcAft>
              <a:buSzPts val="1100"/>
              <a:buNone/>
              <a:defRPr sz="1100"/>
            </a:lvl5pPr>
            <a:lvl6pPr lvl="5" algn="l" rtl="0">
              <a:lnSpc>
                <a:spcPct val="100000"/>
              </a:lnSpc>
              <a:spcBef>
                <a:spcPts val="0"/>
              </a:spcBef>
              <a:spcAft>
                <a:spcPts val="0"/>
              </a:spcAft>
              <a:buSzPts val="1100"/>
              <a:buNone/>
              <a:defRPr sz="1100"/>
            </a:lvl6pPr>
            <a:lvl7pPr lvl="6" algn="l" rtl="0">
              <a:lnSpc>
                <a:spcPct val="100000"/>
              </a:lnSpc>
              <a:spcBef>
                <a:spcPts val="0"/>
              </a:spcBef>
              <a:spcAft>
                <a:spcPts val="0"/>
              </a:spcAft>
              <a:buSzPts val="1100"/>
              <a:buNone/>
              <a:defRPr sz="1100"/>
            </a:lvl7pPr>
            <a:lvl8pPr lvl="7" algn="l" rtl="0">
              <a:lnSpc>
                <a:spcPct val="100000"/>
              </a:lnSpc>
              <a:spcBef>
                <a:spcPts val="0"/>
              </a:spcBef>
              <a:spcAft>
                <a:spcPts val="0"/>
              </a:spcAft>
              <a:buSzPts val="1100"/>
              <a:buNone/>
              <a:defRPr sz="1100"/>
            </a:lvl8pPr>
            <a:lvl9pPr lvl="8" algn="l" rtl="0">
              <a:lnSpc>
                <a:spcPct val="100000"/>
              </a:lnSpc>
              <a:spcBef>
                <a:spcPts val="0"/>
              </a:spcBef>
              <a:spcAft>
                <a:spcPts val="0"/>
              </a:spcAft>
              <a:buSzPts val="1100"/>
              <a:buNone/>
              <a:defRPr sz="1100"/>
            </a:lvl9pPr>
          </a:lstStyle>
          <a:p>
            <a:endParaRPr/>
          </a:p>
        </p:txBody>
      </p:sp>
      <p:sp>
        <p:nvSpPr>
          <p:cNvPr id="55" name="Google Shape;55;p13"/>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rtl="0">
              <a:lnSpc>
                <a:spcPct val="100000"/>
              </a:lnSpc>
              <a:spcBef>
                <a:spcPts val="0"/>
              </a:spcBef>
              <a:spcAft>
                <a:spcPts val="0"/>
              </a:spcAft>
              <a:buClr>
                <a:srgbClr val="898989"/>
              </a:buClr>
              <a:buSzPts val="900"/>
              <a:buFont typeface="Calibri"/>
              <a:buNone/>
              <a:defRPr sz="900" b="0" i="0" u="none" strike="noStrike" cap="none">
                <a:solidFill>
                  <a:srgbClr val="898989"/>
                </a:solidFill>
                <a:latin typeface="Calibri"/>
                <a:ea typeface="Calibri"/>
                <a:cs typeface="Calibri"/>
                <a:sym typeface="Calibri"/>
              </a:defRPr>
            </a:lvl1pPr>
            <a:lvl2pPr marL="0" marR="0" lvl="1" indent="0" algn="r" rtl="0">
              <a:lnSpc>
                <a:spcPct val="100000"/>
              </a:lnSpc>
              <a:spcBef>
                <a:spcPts val="0"/>
              </a:spcBef>
              <a:spcAft>
                <a:spcPts val="0"/>
              </a:spcAft>
              <a:buClr>
                <a:srgbClr val="898989"/>
              </a:buClr>
              <a:buSzPts val="900"/>
              <a:buFont typeface="Calibri"/>
              <a:buNone/>
              <a:defRPr sz="900" b="0" i="0" u="none" strike="noStrike" cap="none">
                <a:solidFill>
                  <a:srgbClr val="898989"/>
                </a:solidFill>
                <a:latin typeface="Calibri"/>
                <a:ea typeface="Calibri"/>
                <a:cs typeface="Calibri"/>
                <a:sym typeface="Calibri"/>
              </a:defRPr>
            </a:lvl2pPr>
            <a:lvl3pPr marL="0" marR="0" lvl="2" indent="0" algn="r" rtl="0">
              <a:lnSpc>
                <a:spcPct val="100000"/>
              </a:lnSpc>
              <a:spcBef>
                <a:spcPts val="0"/>
              </a:spcBef>
              <a:spcAft>
                <a:spcPts val="0"/>
              </a:spcAft>
              <a:buClr>
                <a:srgbClr val="898989"/>
              </a:buClr>
              <a:buSzPts val="900"/>
              <a:buFont typeface="Calibri"/>
              <a:buNone/>
              <a:defRPr sz="900" b="0" i="0" u="none" strike="noStrike" cap="none">
                <a:solidFill>
                  <a:srgbClr val="898989"/>
                </a:solidFill>
                <a:latin typeface="Calibri"/>
                <a:ea typeface="Calibri"/>
                <a:cs typeface="Calibri"/>
                <a:sym typeface="Calibri"/>
              </a:defRPr>
            </a:lvl3pPr>
            <a:lvl4pPr marL="0" marR="0" lvl="3" indent="0" algn="r" rtl="0">
              <a:lnSpc>
                <a:spcPct val="100000"/>
              </a:lnSpc>
              <a:spcBef>
                <a:spcPts val="0"/>
              </a:spcBef>
              <a:spcAft>
                <a:spcPts val="0"/>
              </a:spcAft>
              <a:buClr>
                <a:srgbClr val="898989"/>
              </a:buClr>
              <a:buSzPts val="900"/>
              <a:buFont typeface="Calibri"/>
              <a:buNone/>
              <a:defRPr sz="900" b="0" i="0" u="none" strike="noStrike" cap="none">
                <a:solidFill>
                  <a:srgbClr val="898989"/>
                </a:solidFill>
                <a:latin typeface="Calibri"/>
                <a:ea typeface="Calibri"/>
                <a:cs typeface="Calibri"/>
                <a:sym typeface="Calibri"/>
              </a:defRPr>
            </a:lvl4pPr>
            <a:lvl5pPr marL="0" marR="0" lvl="4" indent="0" algn="r" rtl="0">
              <a:lnSpc>
                <a:spcPct val="100000"/>
              </a:lnSpc>
              <a:spcBef>
                <a:spcPts val="0"/>
              </a:spcBef>
              <a:spcAft>
                <a:spcPts val="0"/>
              </a:spcAft>
              <a:buClr>
                <a:srgbClr val="898989"/>
              </a:buClr>
              <a:buSzPts val="900"/>
              <a:buFont typeface="Calibri"/>
              <a:buNone/>
              <a:defRPr sz="900" b="0" i="0" u="none" strike="noStrike" cap="none">
                <a:solidFill>
                  <a:srgbClr val="898989"/>
                </a:solidFill>
                <a:latin typeface="Calibri"/>
                <a:ea typeface="Calibri"/>
                <a:cs typeface="Calibri"/>
                <a:sym typeface="Calibri"/>
              </a:defRPr>
            </a:lvl5pPr>
            <a:lvl6pPr marL="0" marR="0" lvl="5" indent="0" algn="r" rtl="0">
              <a:lnSpc>
                <a:spcPct val="100000"/>
              </a:lnSpc>
              <a:spcBef>
                <a:spcPts val="0"/>
              </a:spcBef>
              <a:spcAft>
                <a:spcPts val="0"/>
              </a:spcAft>
              <a:buClr>
                <a:srgbClr val="898989"/>
              </a:buClr>
              <a:buSzPts val="900"/>
              <a:buFont typeface="Calibri"/>
              <a:buNone/>
              <a:defRPr sz="900" b="0" i="0" u="none" strike="noStrike" cap="none">
                <a:solidFill>
                  <a:srgbClr val="898989"/>
                </a:solidFill>
                <a:latin typeface="Calibri"/>
                <a:ea typeface="Calibri"/>
                <a:cs typeface="Calibri"/>
                <a:sym typeface="Calibri"/>
              </a:defRPr>
            </a:lvl6pPr>
            <a:lvl7pPr marL="0" marR="0" lvl="6" indent="0" algn="r" rtl="0">
              <a:lnSpc>
                <a:spcPct val="100000"/>
              </a:lnSpc>
              <a:spcBef>
                <a:spcPts val="0"/>
              </a:spcBef>
              <a:spcAft>
                <a:spcPts val="0"/>
              </a:spcAft>
              <a:buClr>
                <a:srgbClr val="898989"/>
              </a:buClr>
              <a:buSzPts val="900"/>
              <a:buFont typeface="Calibri"/>
              <a:buNone/>
              <a:defRPr sz="900" b="0" i="0" u="none" strike="noStrike" cap="none">
                <a:solidFill>
                  <a:srgbClr val="898989"/>
                </a:solidFill>
                <a:latin typeface="Calibri"/>
                <a:ea typeface="Calibri"/>
                <a:cs typeface="Calibri"/>
                <a:sym typeface="Calibri"/>
              </a:defRPr>
            </a:lvl7pPr>
            <a:lvl8pPr marL="0" marR="0" lvl="7" indent="0" algn="r" rtl="0">
              <a:lnSpc>
                <a:spcPct val="100000"/>
              </a:lnSpc>
              <a:spcBef>
                <a:spcPts val="0"/>
              </a:spcBef>
              <a:spcAft>
                <a:spcPts val="0"/>
              </a:spcAft>
              <a:buClr>
                <a:srgbClr val="898989"/>
              </a:buClr>
              <a:buSzPts val="900"/>
              <a:buFont typeface="Calibri"/>
              <a:buNone/>
              <a:defRPr sz="900" b="0" i="0" u="none" strike="noStrike" cap="none">
                <a:solidFill>
                  <a:srgbClr val="898989"/>
                </a:solidFill>
                <a:latin typeface="Calibri"/>
                <a:ea typeface="Calibri"/>
                <a:cs typeface="Calibri"/>
                <a:sym typeface="Calibri"/>
              </a:defRPr>
            </a:lvl8pPr>
            <a:lvl9pPr marL="0" marR="0" lvl="8" indent="0" algn="r" rtl="0">
              <a:lnSpc>
                <a:spcPct val="100000"/>
              </a:lnSpc>
              <a:spcBef>
                <a:spcPts val="0"/>
              </a:spcBef>
              <a:spcAft>
                <a:spcPts val="0"/>
              </a:spcAft>
              <a:buClr>
                <a:srgbClr val="898989"/>
              </a:buClr>
              <a:buSzPts val="900"/>
              <a:buFont typeface="Calibri"/>
              <a:buNone/>
              <a:defRPr sz="9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sz="1000">
              <a:solidFill>
                <a:schemeClr val="dk2"/>
              </a:solidFill>
              <a:latin typeface="Arial"/>
              <a:ea typeface="Arial"/>
              <a:cs typeface="Arial"/>
              <a:sym typeface="Aria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Content 1">
  <p:cSld name="OBJECT_1">
    <p:spTree>
      <p:nvGrpSpPr>
        <p:cNvPr id="1" name="Shape 56"/>
        <p:cNvGrpSpPr/>
        <p:nvPr/>
      </p:nvGrpSpPr>
      <p:grpSpPr>
        <a:xfrm>
          <a:off x="0" y="0"/>
          <a:ext cx="0" cy="0"/>
          <a:chOff x="0" y="0"/>
          <a:chExt cx="0" cy="0"/>
        </a:xfrm>
      </p:grpSpPr>
      <p:sp>
        <p:nvSpPr>
          <p:cNvPr id="57" name="Google Shape;57;p14"/>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SzPts val="2800"/>
              <a:buNone/>
              <a:defRPr/>
            </a:lvl1pPr>
            <a:lvl2pPr lvl="1" algn="l" rtl="0">
              <a:lnSpc>
                <a:spcPct val="90000"/>
              </a:lnSpc>
              <a:spcBef>
                <a:spcPts val="0"/>
              </a:spcBef>
              <a:spcAft>
                <a:spcPts val="0"/>
              </a:spcAft>
              <a:buSzPts val="2800"/>
              <a:buNone/>
              <a:defRPr/>
            </a:lvl2pPr>
            <a:lvl3pPr lvl="2" algn="l" rtl="0">
              <a:lnSpc>
                <a:spcPct val="90000"/>
              </a:lnSpc>
              <a:spcBef>
                <a:spcPts val="0"/>
              </a:spcBef>
              <a:spcAft>
                <a:spcPts val="0"/>
              </a:spcAft>
              <a:buSzPts val="2800"/>
              <a:buNone/>
              <a:defRPr/>
            </a:lvl3pPr>
            <a:lvl4pPr lvl="3" algn="l" rtl="0">
              <a:lnSpc>
                <a:spcPct val="90000"/>
              </a:lnSpc>
              <a:spcBef>
                <a:spcPts val="0"/>
              </a:spcBef>
              <a:spcAft>
                <a:spcPts val="0"/>
              </a:spcAft>
              <a:buSzPts val="2800"/>
              <a:buNone/>
              <a:defRPr/>
            </a:lvl4pPr>
            <a:lvl5pPr lvl="4" algn="l" rtl="0">
              <a:lnSpc>
                <a:spcPct val="90000"/>
              </a:lnSpc>
              <a:spcBef>
                <a:spcPts val="0"/>
              </a:spcBef>
              <a:spcAft>
                <a:spcPts val="0"/>
              </a:spcAft>
              <a:buSzPts val="2800"/>
              <a:buNone/>
              <a:defRPr/>
            </a:lvl5pPr>
            <a:lvl6pPr lvl="5" algn="l" rtl="0">
              <a:lnSpc>
                <a:spcPct val="90000"/>
              </a:lnSpc>
              <a:spcBef>
                <a:spcPts val="0"/>
              </a:spcBef>
              <a:spcAft>
                <a:spcPts val="0"/>
              </a:spcAft>
              <a:buSzPts val="2800"/>
              <a:buNone/>
              <a:defRPr/>
            </a:lvl6pPr>
            <a:lvl7pPr lvl="6" algn="l" rtl="0">
              <a:lnSpc>
                <a:spcPct val="90000"/>
              </a:lnSpc>
              <a:spcBef>
                <a:spcPts val="0"/>
              </a:spcBef>
              <a:spcAft>
                <a:spcPts val="0"/>
              </a:spcAft>
              <a:buSzPts val="2800"/>
              <a:buNone/>
              <a:defRPr/>
            </a:lvl7pPr>
            <a:lvl8pPr lvl="7" algn="l" rtl="0">
              <a:lnSpc>
                <a:spcPct val="90000"/>
              </a:lnSpc>
              <a:spcBef>
                <a:spcPts val="0"/>
              </a:spcBef>
              <a:spcAft>
                <a:spcPts val="0"/>
              </a:spcAft>
              <a:buSzPts val="2800"/>
              <a:buNone/>
              <a:defRPr/>
            </a:lvl8pPr>
            <a:lvl9pPr lvl="8" algn="l" rtl="0">
              <a:lnSpc>
                <a:spcPct val="90000"/>
              </a:lnSpc>
              <a:spcBef>
                <a:spcPts val="0"/>
              </a:spcBef>
              <a:spcAft>
                <a:spcPts val="0"/>
              </a:spcAft>
              <a:buSzPts val="2800"/>
              <a:buNone/>
              <a:defRPr/>
            </a:lvl9pPr>
          </a:lstStyle>
          <a:p>
            <a:endParaRPr/>
          </a:p>
        </p:txBody>
      </p:sp>
      <p:sp>
        <p:nvSpPr>
          <p:cNvPr id="58" name="Google Shape;58;p14"/>
          <p:cNvSpPr txBox="1">
            <a:spLocks noGrp="1"/>
          </p:cNvSpPr>
          <p:nvPr>
            <p:ph type="body" idx="1"/>
          </p:nvPr>
        </p:nvSpPr>
        <p:spPr>
          <a:xfrm>
            <a:off x="628650" y="1369219"/>
            <a:ext cx="7886700" cy="3263400"/>
          </a:xfrm>
          <a:prstGeom prst="rect">
            <a:avLst/>
          </a:prstGeom>
          <a:noFill/>
          <a:ln>
            <a:noFill/>
          </a:ln>
        </p:spPr>
        <p:txBody>
          <a:bodyPr spcFirstLastPara="1" wrap="square" lIns="68575" tIns="34275" rIns="68575" bIns="34275" anchor="t" anchorCtr="0">
            <a:noAutofit/>
          </a:bodyPr>
          <a:lstStyle>
            <a:lvl1pPr marL="457200" lvl="0" indent="-317500" algn="l" rtl="0">
              <a:lnSpc>
                <a:spcPct val="90000"/>
              </a:lnSpc>
              <a:spcBef>
                <a:spcPts val="800"/>
              </a:spcBef>
              <a:spcAft>
                <a:spcPts val="0"/>
              </a:spcAft>
              <a:buClr>
                <a:schemeClr val="dk1"/>
              </a:buClr>
              <a:buSzPts val="1400"/>
              <a:buChar char="●"/>
              <a:defRPr/>
            </a:lvl1pPr>
            <a:lvl2pPr marL="914400" lvl="1" indent="-317500" algn="l" rtl="0">
              <a:lnSpc>
                <a:spcPct val="90000"/>
              </a:lnSpc>
              <a:spcBef>
                <a:spcPts val="400"/>
              </a:spcBef>
              <a:spcAft>
                <a:spcPts val="0"/>
              </a:spcAft>
              <a:buClr>
                <a:schemeClr val="dk1"/>
              </a:buClr>
              <a:buSzPts val="1400"/>
              <a:buChar char="○"/>
              <a:defRPr/>
            </a:lvl2pPr>
            <a:lvl3pPr marL="1371600" lvl="2" indent="-317500" algn="l" rtl="0">
              <a:lnSpc>
                <a:spcPct val="90000"/>
              </a:lnSpc>
              <a:spcBef>
                <a:spcPts val="400"/>
              </a:spcBef>
              <a:spcAft>
                <a:spcPts val="0"/>
              </a:spcAft>
              <a:buClr>
                <a:schemeClr val="dk1"/>
              </a:buClr>
              <a:buSzPts val="1400"/>
              <a:buChar char="■"/>
              <a:defRPr/>
            </a:lvl3pPr>
            <a:lvl4pPr marL="1828800" lvl="3" indent="-317500" algn="l" rtl="0">
              <a:lnSpc>
                <a:spcPct val="90000"/>
              </a:lnSpc>
              <a:spcBef>
                <a:spcPts val="400"/>
              </a:spcBef>
              <a:spcAft>
                <a:spcPts val="0"/>
              </a:spcAft>
              <a:buClr>
                <a:schemeClr val="dk1"/>
              </a:buClr>
              <a:buSzPts val="1400"/>
              <a:buChar char="●"/>
              <a:defRPr/>
            </a:lvl4pPr>
            <a:lvl5pPr marL="2286000" lvl="4" indent="-317500" algn="l" rtl="0">
              <a:lnSpc>
                <a:spcPct val="90000"/>
              </a:lnSpc>
              <a:spcBef>
                <a:spcPts val="400"/>
              </a:spcBef>
              <a:spcAft>
                <a:spcPts val="0"/>
              </a:spcAft>
              <a:buClr>
                <a:schemeClr val="dk1"/>
              </a:buClr>
              <a:buSzPts val="1400"/>
              <a:buChar char="○"/>
              <a:defRPr/>
            </a:lvl5pPr>
            <a:lvl6pPr marL="2743200" lvl="5" indent="-317500" algn="l" rtl="0">
              <a:lnSpc>
                <a:spcPct val="90000"/>
              </a:lnSpc>
              <a:spcBef>
                <a:spcPts val="400"/>
              </a:spcBef>
              <a:spcAft>
                <a:spcPts val="0"/>
              </a:spcAft>
              <a:buClr>
                <a:schemeClr val="dk1"/>
              </a:buClr>
              <a:buSzPts val="1400"/>
              <a:buChar char="■"/>
              <a:defRPr/>
            </a:lvl6pPr>
            <a:lvl7pPr marL="3200400" lvl="6" indent="-317500" algn="l" rtl="0">
              <a:lnSpc>
                <a:spcPct val="90000"/>
              </a:lnSpc>
              <a:spcBef>
                <a:spcPts val="1200"/>
              </a:spcBef>
              <a:spcAft>
                <a:spcPts val="0"/>
              </a:spcAft>
              <a:buClr>
                <a:schemeClr val="dk1"/>
              </a:buClr>
              <a:buSzPts val="1400"/>
              <a:buChar char="●"/>
              <a:defRPr/>
            </a:lvl7pPr>
            <a:lvl8pPr marL="3657600" lvl="7" indent="-317500" algn="l" rtl="0">
              <a:lnSpc>
                <a:spcPct val="90000"/>
              </a:lnSpc>
              <a:spcBef>
                <a:spcPts val="1200"/>
              </a:spcBef>
              <a:spcAft>
                <a:spcPts val="0"/>
              </a:spcAft>
              <a:buClr>
                <a:schemeClr val="dk1"/>
              </a:buClr>
              <a:buSzPts val="1400"/>
              <a:buChar char="○"/>
              <a:defRPr/>
            </a:lvl8pPr>
            <a:lvl9pPr marL="4114800" lvl="8" indent="-317500" algn="l" rtl="0">
              <a:lnSpc>
                <a:spcPct val="90000"/>
              </a:lnSpc>
              <a:spcBef>
                <a:spcPts val="1200"/>
              </a:spcBef>
              <a:spcAft>
                <a:spcPts val="1200"/>
              </a:spcAft>
              <a:buClr>
                <a:schemeClr val="dk1"/>
              </a:buClr>
              <a:buSzPts val="1400"/>
              <a:buChar char="■"/>
              <a:defRPr/>
            </a:lvl9pPr>
          </a:lstStyle>
          <a:p>
            <a:endParaRPr/>
          </a:p>
        </p:txBody>
      </p:sp>
      <p:sp>
        <p:nvSpPr>
          <p:cNvPr id="59" name="Google Shape;59;p14"/>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rtl="0">
              <a:lnSpc>
                <a:spcPct val="100000"/>
              </a:lnSpc>
              <a:spcBef>
                <a:spcPts val="0"/>
              </a:spcBef>
              <a:spcAft>
                <a:spcPts val="0"/>
              </a:spcAft>
              <a:buSzPts val="1100"/>
              <a:buNone/>
              <a:defRPr sz="900">
                <a:solidFill>
                  <a:srgbClr val="898989"/>
                </a:solidFill>
                <a:latin typeface="Calibri"/>
                <a:ea typeface="Calibri"/>
                <a:cs typeface="Calibri"/>
                <a:sym typeface="Calibri"/>
              </a:defRPr>
            </a:lvl1pPr>
            <a:lvl2pPr lvl="1" algn="l" rtl="0">
              <a:lnSpc>
                <a:spcPct val="100000"/>
              </a:lnSpc>
              <a:spcBef>
                <a:spcPts val="0"/>
              </a:spcBef>
              <a:spcAft>
                <a:spcPts val="0"/>
              </a:spcAft>
              <a:buSzPts val="1100"/>
              <a:buNone/>
              <a:defRPr sz="1100"/>
            </a:lvl2pPr>
            <a:lvl3pPr lvl="2" algn="l" rtl="0">
              <a:lnSpc>
                <a:spcPct val="100000"/>
              </a:lnSpc>
              <a:spcBef>
                <a:spcPts val="0"/>
              </a:spcBef>
              <a:spcAft>
                <a:spcPts val="0"/>
              </a:spcAft>
              <a:buSzPts val="1100"/>
              <a:buNone/>
              <a:defRPr sz="1100"/>
            </a:lvl3pPr>
            <a:lvl4pPr lvl="3" algn="l" rtl="0">
              <a:lnSpc>
                <a:spcPct val="100000"/>
              </a:lnSpc>
              <a:spcBef>
                <a:spcPts val="0"/>
              </a:spcBef>
              <a:spcAft>
                <a:spcPts val="0"/>
              </a:spcAft>
              <a:buSzPts val="1100"/>
              <a:buNone/>
              <a:defRPr sz="1100"/>
            </a:lvl4pPr>
            <a:lvl5pPr lvl="4" algn="l" rtl="0">
              <a:lnSpc>
                <a:spcPct val="100000"/>
              </a:lnSpc>
              <a:spcBef>
                <a:spcPts val="0"/>
              </a:spcBef>
              <a:spcAft>
                <a:spcPts val="0"/>
              </a:spcAft>
              <a:buSzPts val="1100"/>
              <a:buNone/>
              <a:defRPr sz="1100"/>
            </a:lvl5pPr>
            <a:lvl6pPr lvl="5" algn="l" rtl="0">
              <a:lnSpc>
                <a:spcPct val="100000"/>
              </a:lnSpc>
              <a:spcBef>
                <a:spcPts val="0"/>
              </a:spcBef>
              <a:spcAft>
                <a:spcPts val="0"/>
              </a:spcAft>
              <a:buSzPts val="1100"/>
              <a:buNone/>
              <a:defRPr sz="1100"/>
            </a:lvl6pPr>
            <a:lvl7pPr lvl="6" algn="l" rtl="0">
              <a:lnSpc>
                <a:spcPct val="100000"/>
              </a:lnSpc>
              <a:spcBef>
                <a:spcPts val="0"/>
              </a:spcBef>
              <a:spcAft>
                <a:spcPts val="0"/>
              </a:spcAft>
              <a:buSzPts val="1100"/>
              <a:buNone/>
              <a:defRPr sz="1100"/>
            </a:lvl7pPr>
            <a:lvl8pPr lvl="7" algn="l" rtl="0">
              <a:lnSpc>
                <a:spcPct val="100000"/>
              </a:lnSpc>
              <a:spcBef>
                <a:spcPts val="0"/>
              </a:spcBef>
              <a:spcAft>
                <a:spcPts val="0"/>
              </a:spcAft>
              <a:buSzPts val="1100"/>
              <a:buNone/>
              <a:defRPr sz="1100"/>
            </a:lvl8pPr>
            <a:lvl9pPr lvl="8" algn="l" rtl="0">
              <a:lnSpc>
                <a:spcPct val="100000"/>
              </a:lnSpc>
              <a:spcBef>
                <a:spcPts val="0"/>
              </a:spcBef>
              <a:spcAft>
                <a:spcPts val="0"/>
              </a:spcAft>
              <a:buSzPts val="1100"/>
              <a:buNone/>
              <a:defRPr sz="1100"/>
            </a:lvl9pPr>
          </a:lstStyle>
          <a:p>
            <a:endParaRPr/>
          </a:p>
        </p:txBody>
      </p:sp>
      <p:sp>
        <p:nvSpPr>
          <p:cNvPr id="60" name="Google Shape;60;p14"/>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l" rtl="0">
              <a:lnSpc>
                <a:spcPct val="100000"/>
              </a:lnSpc>
              <a:spcBef>
                <a:spcPts val="0"/>
              </a:spcBef>
              <a:spcAft>
                <a:spcPts val="0"/>
              </a:spcAft>
              <a:buSzPts val="1100"/>
              <a:buNone/>
              <a:defRPr sz="1100"/>
            </a:lvl1pPr>
            <a:lvl2pPr lvl="1" algn="l" rtl="0">
              <a:lnSpc>
                <a:spcPct val="100000"/>
              </a:lnSpc>
              <a:spcBef>
                <a:spcPts val="0"/>
              </a:spcBef>
              <a:spcAft>
                <a:spcPts val="0"/>
              </a:spcAft>
              <a:buSzPts val="1100"/>
              <a:buNone/>
              <a:defRPr sz="1100"/>
            </a:lvl2pPr>
            <a:lvl3pPr lvl="2" algn="l" rtl="0">
              <a:lnSpc>
                <a:spcPct val="100000"/>
              </a:lnSpc>
              <a:spcBef>
                <a:spcPts val="0"/>
              </a:spcBef>
              <a:spcAft>
                <a:spcPts val="0"/>
              </a:spcAft>
              <a:buSzPts val="1100"/>
              <a:buNone/>
              <a:defRPr sz="1100"/>
            </a:lvl3pPr>
            <a:lvl4pPr lvl="3" algn="l" rtl="0">
              <a:lnSpc>
                <a:spcPct val="100000"/>
              </a:lnSpc>
              <a:spcBef>
                <a:spcPts val="0"/>
              </a:spcBef>
              <a:spcAft>
                <a:spcPts val="0"/>
              </a:spcAft>
              <a:buSzPts val="1100"/>
              <a:buNone/>
              <a:defRPr sz="1100"/>
            </a:lvl4pPr>
            <a:lvl5pPr lvl="4" algn="l" rtl="0">
              <a:lnSpc>
                <a:spcPct val="100000"/>
              </a:lnSpc>
              <a:spcBef>
                <a:spcPts val="0"/>
              </a:spcBef>
              <a:spcAft>
                <a:spcPts val="0"/>
              </a:spcAft>
              <a:buSzPts val="1100"/>
              <a:buNone/>
              <a:defRPr sz="1100"/>
            </a:lvl5pPr>
            <a:lvl6pPr lvl="5" algn="l" rtl="0">
              <a:lnSpc>
                <a:spcPct val="100000"/>
              </a:lnSpc>
              <a:spcBef>
                <a:spcPts val="0"/>
              </a:spcBef>
              <a:spcAft>
                <a:spcPts val="0"/>
              </a:spcAft>
              <a:buSzPts val="1100"/>
              <a:buNone/>
              <a:defRPr sz="1100"/>
            </a:lvl6pPr>
            <a:lvl7pPr lvl="6" algn="l" rtl="0">
              <a:lnSpc>
                <a:spcPct val="100000"/>
              </a:lnSpc>
              <a:spcBef>
                <a:spcPts val="0"/>
              </a:spcBef>
              <a:spcAft>
                <a:spcPts val="0"/>
              </a:spcAft>
              <a:buSzPts val="1100"/>
              <a:buNone/>
              <a:defRPr sz="1100"/>
            </a:lvl7pPr>
            <a:lvl8pPr lvl="7" algn="l" rtl="0">
              <a:lnSpc>
                <a:spcPct val="100000"/>
              </a:lnSpc>
              <a:spcBef>
                <a:spcPts val="0"/>
              </a:spcBef>
              <a:spcAft>
                <a:spcPts val="0"/>
              </a:spcAft>
              <a:buSzPts val="1100"/>
              <a:buNone/>
              <a:defRPr sz="1100"/>
            </a:lvl8pPr>
            <a:lvl9pPr lvl="8" algn="l" rtl="0">
              <a:lnSpc>
                <a:spcPct val="100000"/>
              </a:lnSpc>
              <a:spcBef>
                <a:spcPts val="0"/>
              </a:spcBef>
              <a:spcAft>
                <a:spcPts val="0"/>
              </a:spcAft>
              <a:buSzPts val="1100"/>
              <a:buNone/>
              <a:defRPr sz="1100"/>
            </a:lvl9pPr>
          </a:lstStyle>
          <a:p>
            <a:endParaRPr/>
          </a:p>
        </p:txBody>
      </p:sp>
      <p:sp>
        <p:nvSpPr>
          <p:cNvPr id="61" name="Google Shape;61;p14"/>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rtl="0">
              <a:lnSpc>
                <a:spcPct val="100000"/>
              </a:lnSpc>
              <a:spcBef>
                <a:spcPts val="0"/>
              </a:spcBef>
              <a:spcAft>
                <a:spcPts val="0"/>
              </a:spcAft>
              <a:buClr>
                <a:srgbClr val="898989"/>
              </a:buClr>
              <a:buSzPts val="900"/>
              <a:buFont typeface="Calibri"/>
              <a:buNone/>
              <a:defRPr sz="900" b="0" i="0" u="none">
                <a:solidFill>
                  <a:srgbClr val="898989"/>
                </a:solidFill>
                <a:latin typeface="Calibri"/>
                <a:ea typeface="Calibri"/>
                <a:cs typeface="Calibri"/>
                <a:sym typeface="Calibri"/>
              </a:defRPr>
            </a:lvl1pPr>
            <a:lvl2pPr marL="0" marR="0" lvl="1" indent="0" algn="r" rtl="0">
              <a:lnSpc>
                <a:spcPct val="100000"/>
              </a:lnSpc>
              <a:spcBef>
                <a:spcPts val="0"/>
              </a:spcBef>
              <a:spcAft>
                <a:spcPts val="0"/>
              </a:spcAft>
              <a:buClr>
                <a:srgbClr val="898989"/>
              </a:buClr>
              <a:buSzPts val="900"/>
              <a:buFont typeface="Calibri"/>
              <a:buNone/>
              <a:defRPr sz="900" b="0" i="0" u="none">
                <a:solidFill>
                  <a:srgbClr val="898989"/>
                </a:solidFill>
                <a:latin typeface="Calibri"/>
                <a:ea typeface="Calibri"/>
                <a:cs typeface="Calibri"/>
                <a:sym typeface="Calibri"/>
              </a:defRPr>
            </a:lvl2pPr>
            <a:lvl3pPr marL="0" marR="0" lvl="2" indent="0" algn="r" rtl="0">
              <a:lnSpc>
                <a:spcPct val="100000"/>
              </a:lnSpc>
              <a:spcBef>
                <a:spcPts val="0"/>
              </a:spcBef>
              <a:spcAft>
                <a:spcPts val="0"/>
              </a:spcAft>
              <a:buClr>
                <a:srgbClr val="898989"/>
              </a:buClr>
              <a:buSzPts val="900"/>
              <a:buFont typeface="Calibri"/>
              <a:buNone/>
              <a:defRPr sz="900" b="0" i="0" u="none">
                <a:solidFill>
                  <a:srgbClr val="898989"/>
                </a:solidFill>
                <a:latin typeface="Calibri"/>
                <a:ea typeface="Calibri"/>
                <a:cs typeface="Calibri"/>
                <a:sym typeface="Calibri"/>
              </a:defRPr>
            </a:lvl3pPr>
            <a:lvl4pPr marL="0" marR="0" lvl="3" indent="0" algn="r" rtl="0">
              <a:lnSpc>
                <a:spcPct val="100000"/>
              </a:lnSpc>
              <a:spcBef>
                <a:spcPts val="0"/>
              </a:spcBef>
              <a:spcAft>
                <a:spcPts val="0"/>
              </a:spcAft>
              <a:buClr>
                <a:srgbClr val="898989"/>
              </a:buClr>
              <a:buSzPts val="900"/>
              <a:buFont typeface="Calibri"/>
              <a:buNone/>
              <a:defRPr sz="900" b="0" i="0" u="none">
                <a:solidFill>
                  <a:srgbClr val="898989"/>
                </a:solidFill>
                <a:latin typeface="Calibri"/>
                <a:ea typeface="Calibri"/>
                <a:cs typeface="Calibri"/>
                <a:sym typeface="Calibri"/>
              </a:defRPr>
            </a:lvl4pPr>
            <a:lvl5pPr marL="0" marR="0" lvl="4" indent="0" algn="r" rtl="0">
              <a:lnSpc>
                <a:spcPct val="100000"/>
              </a:lnSpc>
              <a:spcBef>
                <a:spcPts val="0"/>
              </a:spcBef>
              <a:spcAft>
                <a:spcPts val="0"/>
              </a:spcAft>
              <a:buClr>
                <a:srgbClr val="898989"/>
              </a:buClr>
              <a:buSzPts val="900"/>
              <a:buFont typeface="Calibri"/>
              <a:buNone/>
              <a:defRPr sz="900" b="0" i="0" u="none">
                <a:solidFill>
                  <a:srgbClr val="898989"/>
                </a:solidFill>
                <a:latin typeface="Calibri"/>
                <a:ea typeface="Calibri"/>
                <a:cs typeface="Calibri"/>
                <a:sym typeface="Calibri"/>
              </a:defRPr>
            </a:lvl5pPr>
            <a:lvl6pPr marL="0" marR="0" lvl="5" indent="0" algn="r" rtl="0">
              <a:lnSpc>
                <a:spcPct val="100000"/>
              </a:lnSpc>
              <a:spcBef>
                <a:spcPts val="0"/>
              </a:spcBef>
              <a:spcAft>
                <a:spcPts val="0"/>
              </a:spcAft>
              <a:buClr>
                <a:srgbClr val="898989"/>
              </a:buClr>
              <a:buSzPts val="900"/>
              <a:buFont typeface="Calibri"/>
              <a:buNone/>
              <a:defRPr sz="900" b="0" i="0" u="none">
                <a:solidFill>
                  <a:srgbClr val="898989"/>
                </a:solidFill>
                <a:latin typeface="Calibri"/>
                <a:ea typeface="Calibri"/>
                <a:cs typeface="Calibri"/>
                <a:sym typeface="Calibri"/>
              </a:defRPr>
            </a:lvl6pPr>
            <a:lvl7pPr marL="0" marR="0" lvl="6" indent="0" algn="r" rtl="0">
              <a:lnSpc>
                <a:spcPct val="100000"/>
              </a:lnSpc>
              <a:spcBef>
                <a:spcPts val="0"/>
              </a:spcBef>
              <a:spcAft>
                <a:spcPts val="0"/>
              </a:spcAft>
              <a:buClr>
                <a:srgbClr val="898989"/>
              </a:buClr>
              <a:buSzPts val="900"/>
              <a:buFont typeface="Calibri"/>
              <a:buNone/>
              <a:defRPr sz="900" b="0" i="0" u="none">
                <a:solidFill>
                  <a:srgbClr val="898989"/>
                </a:solidFill>
                <a:latin typeface="Calibri"/>
                <a:ea typeface="Calibri"/>
                <a:cs typeface="Calibri"/>
                <a:sym typeface="Calibri"/>
              </a:defRPr>
            </a:lvl7pPr>
            <a:lvl8pPr marL="0" marR="0" lvl="7" indent="0" algn="r" rtl="0">
              <a:lnSpc>
                <a:spcPct val="100000"/>
              </a:lnSpc>
              <a:spcBef>
                <a:spcPts val="0"/>
              </a:spcBef>
              <a:spcAft>
                <a:spcPts val="0"/>
              </a:spcAft>
              <a:buClr>
                <a:srgbClr val="898989"/>
              </a:buClr>
              <a:buSzPts val="900"/>
              <a:buFont typeface="Calibri"/>
              <a:buNone/>
              <a:defRPr sz="900" b="0" i="0" u="none">
                <a:solidFill>
                  <a:srgbClr val="898989"/>
                </a:solidFill>
                <a:latin typeface="Calibri"/>
                <a:ea typeface="Calibri"/>
                <a:cs typeface="Calibri"/>
                <a:sym typeface="Calibri"/>
              </a:defRPr>
            </a:lvl8pPr>
            <a:lvl9pPr marL="0" marR="0" lvl="8" indent="0" algn="r" rtl="0">
              <a:lnSpc>
                <a:spcPct val="100000"/>
              </a:lnSpc>
              <a:spcBef>
                <a:spcPts val="0"/>
              </a:spcBef>
              <a:spcAft>
                <a:spcPts val="0"/>
              </a:spcAft>
              <a:buClr>
                <a:srgbClr val="898989"/>
              </a:buClr>
              <a:buSzPts val="900"/>
              <a:buFont typeface="Calibri"/>
              <a:buNone/>
              <a:defRPr sz="900" b="0" i="0" u="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sz="1000">
              <a:solidFill>
                <a:schemeClr val="dk2"/>
              </a:solidFill>
              <a:latin typeface="Arial"/>
              <a:ea typeface="Arial"/>
              <a:cs typeface="Arial"/>
              <a:sym typeface="Aria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62"/>
        <p:cNvGrpSpPr/>
        <p:nvPr/>
      </p:nvGrpSpPr>
      <p:grpSpPr>
        <a:xfrm>
          <a:off x="0" y="0"/>
          <a:ext cx="0" cy="0"/>
          <a:chOff x="0" y="0"/>
          <a:chExt cx="0" cy="0"/>
        </a:xfrm>
      </p:grpSpPr>
      <p:sp>
        <p:nvSpPr>
          <p:cNvPr id="63" name="Google Shape;63;p15"/>
          <p:cNvSpPr txBox="1">
            <a:spLocks noGrp="1"/>
          </p:cNvSpPr>
          <p:nvPr>
            <p:ph type="title"/>
          </p:nvPr>
        </p:nvSpPr>
        <p:spPr>
          <a:xfrm>
            <a:off x="629841" y="273844"/>
            <a:ext cx="7886700" cy="9942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SzPts val="2800"/>
              <a:buNone/>
              <a:defRPr/>
            </a:lvl1pPr>
            <a:lvl2pPr lvl="1" algn="l" rtl="0">
              <a:lnSpc>
                <a:spcPct val="90000"/>
              </a:lnSpc>
              <a:spcBef>
                <a:spcPts val="0"/>
              </a:spcBef>
              <a:spcAft>
                <a:spcPts val="0"/>
              </a:spcAft>
              <a:buSzPts val="2800"/>
              <a:buNone/>
              <a:defRPr/>
            </a:lvl2pPr>
            <a:lvl3pPr lvl="2" algn="l" rtl="0">
              <a:lnSpc>
                <a:spcPct val="90000"/>
              </a:lnSpc>
              <a:spcBef>
                <a:spcPts val="0"/>
              </a:spcBef>
              <a:spcAft>
                <a:spcPts val="0"/>
              </a:spcAft>
              <a:buSzPts val="2800"/>
              <a:buNone/>
              <a:defRPr/>
            </a:lvl3pPr>
            <a:lvl4pPr lvl="3" algn="l" rtl="0">
              <a:lnSpc>
                <a:spcPct val="90000"/>
              </a:lnSpc>
              <a:spcBef>
                <a:spcPts val="0"/>
              </a:spcBef>
              <a:spcAft>
                <a:spcPts val="0"/>
              </a:spcAft>
              <a:buSzPts val="2800"/>
              <a:buNone/>
              <a:defRPr/>
            </a:lvl4pPr>
            <a:lvl5pPr lvl="4" algn="l" rtl="0">
              <a:lnSpc>
                <a:spcPct val="90000"/>
              </a:lnSpc>
              <a:spcBef>
                <a:spcPts val="0"/>
              </a:spcBef>
              <a:spcAft>
                <a:spcPts val="0"/>
              </a:spcAft>
              <a:buSzPts val="2800"/>
              <a:buNone/>
              <a:defRPr/>
            </a:lvl5pPr>
            <a:lvl6pPr lvl="5" algn="l" rtl="0">
              <a:lnSpc>
                <a:spcPct val="90000"/>
              </a:lnSpc>
              <a:spcBef>
                <a:spcPts val="0"/>
              </a:spcBef>
              <a:spcAft>
                <a:spcPts val="0"/>
              </a:spcAft>
              <a:buSzPts val="2800"/>
              <a:buNone/>
              <a:defRPr/>
            </a:lvl6pPr>
            <a:lvl7pPr lvl="6" algn="l" rtl="0">
              <a:lnSpc>
                <a:spcPct val="90000"/>
              </a:lnSpc>
              <a:spcBef>
                <a:spcPts val="0"/>
              </a:spcBef>
              <a:spcAft>
                <a:spcPts val="0"/>
              </a:spcAft>
              <a:buSzPts val="2800"/>
              <a:buNone/>
              <a:defRPr/>
            </a:lvl7pPr>
            <a:lvl8pPr lvl="7" algn="l" rtl="0">
              <a:lnSpc>
                <a:spcPct val="90000"/>
              </a:lnSpc>
              <a:spcBef>
                <a:spcPts val="0"/>
              </a:spcBef>
              <a:spcAft>
                <a:spcPts val="0"/>
              </a:spcAft>
              <a:buSzPts val="2800"/>
              <a:buNone/>
              <a:defRPr/>
            </a:lvl8pPr>
            <a:lvl9pPr lvl="8" algn="l" rtl="0">
              <a:lnSpc>
                <a:spcPct val="90000"/>
              </a:lnSpc>
              <a:spcBef>
                <a:spcPts val="0"/>
              </a:spcBef>
              <a:spcAft>
                <a:spcPts val="0"/>
              </a:spcAft>
              <a:buSzPts val="2800"/>
              <a:buNone/>
              <a:defRPr/>
            </a:lvl9pPr>
          </a:lstStyle>
          <a:p>
            <a:endParaRPr/>
          </a:p>
        </p:txBody>
      </p:sp>
      <p:sp>
        <p:nvSpPr>
          <p:cNvPr id="64" name="Google Shape;64;p15"/>
          <p:cNvSpPr txBox="1">
            <a:spLocks noGrp="1"/>
          </p:cNvSpPr>
          <p:nvPr>
            <p:ph type="body" idx="1"/>
          </p:nvPr>
        </p:nvSpPr>
        <p:spPr>
          <a:xfrm>
            <a:off x="629841" y="1260872"/>
            <a:ext cx="3868500" cy="618000"/>
          </a:xfrm>
          <a:prstGeom prst="rect">
            <a:avLst/>
          </a:prstGeom>
          <a:noFill/>
          <a:ln>
            <a:noFill/>
          </a:ln>
        </p:spPr>
        <p:txBody>
          <a:bodyPr spcFirstLastPara="1" wrap="square" lIns="68575" tIns="34275" rIns="68575" bIns="34275" anchor="b" anchorCtr="0">
            <a:noAutofit/>
          </a:bodyPr>
          <a:lstStyle>
            <a:lvl1pPr marL="457200" lvl="0" indent="-228600" algn="l" rtl="0">
              <a:lnSpc>
                <a:spcPct val="90000"/>
              </a:lnSpc>
              <a:spcBef>
                <a:spcPts val="800"/>
              </a:spcBef>
              <a:spcAft>
                <a:spcPts val="0"/>
              </a:spcAft>
              <a:buClr>
                <a:schemeClr val="dk1"/>
              </a:buClr>
              <a:buSzPts val="1800"/>
              <a:buNone/>
              <a:defRPr sz="1800" b="1"/>
            </a:lvl1pPr>
            <a:lvl2pPr marL="914400" lvl="1" indent="-228600" algn="l" rtl="0">
              <a:lnSpc>
                <a:spcPct val="90000"/>
              </a:lnSpc>
              <a:spcBef>
                <a:spcPts val="400"/>
              </a:spcBef>
              <a:spcAft>
                <a:spcPts val="0"/>
              </a:spcAft>
              <a:buClr>
                <a:schemeClr val="dk1"/>
              </a:buClr>
              <a:buSzPts val="1500"/>
              <a:buNone/>
              <a:defRPr sz="1500" b="1"/>
            </a:lvl2pPr>
            <a:lvl3pPr marL="1371600" lvl="2" indent="-228600" algn="l" rtl="0">
              <a:lnSpc>
                <a:spcPct val="90000"/>
              </a:lnSpc>
              <a:spcBef>
                <a:spcPts val="400"/>
              </a:spcBef>
              <a:spcAft>
                <a:spcPts val="0"/>
              </a:spcAft>
              <a:buClr>
                <a:schemeClr val="dk1"/>
              </a:buClr>
              <a:buSzPts val="1400"/>
              <a:buNone/>
              <a:defRPr sz="1400" b="1"/>
            </a:lvl3pPr>
            <a:lvl4pPr marL="1828800" lvl="3" indent="-228600" algn="l" rtl="0">
              <a:lnSpc>
                <a:spcPct val="90000"/>
              </a:lnSpc>
              <a:spcBef>
                <a:spcPts val="400"/>
              </a:spcBef>
              <a:spcAft>
                <a:spcPts val="0"/>
              </a:spcAft>
              <a:buClr>
                <a:schemeClr val="dk1"/>
              </a:buClr>
              <a:buSzPts val="1200"/>
              <a:buNone/>
              <a:defRPr sz="1200" b="1"/>
            </a:lvl4pPr>
            <a:lvl5pPr marL="2286000" lvl="4" indent="-228600" algn="l" rtl="0">
              <a:lnSpc>
                <a:spcPct val="90000"/>
              </a:lnSpc>
              <a:spcBef>
                <a:spcPts val="400"/>
              </a:spcBef>
              <a:spcAft>
                <a:spcPts val="0"/>
              </a:spcAft>
              <a:buClr>
                <a:schemeClr val="dk1"/>
              </a:buClr>
              <a:buSzPts val="1200"/>
              <a:buNone/>
              <a:defRPr sz="1200" b="1"/>
            </a:lvl5pPr>
            <a:lvl6pPr marL="2743200" lvl="5" indent="-228600" algn="l" rtl="0">
              <a:lnSpc>
                <a:spcPct val="90000"/>
              </a:lnSpc>
              <a:spcBef>
                <a:spcPts val="400"/>
              </a:spcBef>
              <a:spcAft>
                <a:spcPts val="0"/>
              </a:spcAft>
              <a:buClr>
                <a:schemeClr val="dk1"/>
              </a:buClr>
              <a:buSzPts val="1200"/>
              <a:buNone/>
              <a:defRPr sz="1200" b="1"/>
            </a:lvl6pPr>
            <a:lvl7pPr marL="3200400" lvl="6" indent="-228600" algn="l" rtl="0">
              <a:lnSpc>
                <a:spcPct val="90000"/>
              </a:lnSpc>
              <a:spcBef>
                <a:spcPts val="1200"/>
              </a:spcBef>
              <a:spcAft>
                <a:spcPts val="0"/>
              </a:spcAft>
              <a:buClr>
                <a:schemeClr val="dk1"/>
              </a:buClr>
              <a:buSzPts val="1200"/>
              <a:buNone/>
              <a:defRPr sz="1200" b="1"/>
            </a:lvl7pPr>
            <a:lvl8pPr marL="3657600" lvl="7" indent="-228600" algn="l" rtl="0">
              <a:lnSpc>
                <a:spcPct val="90000"/>
              </a:lnSpc>
              <a:spcBef>
                <a:spcPts val="1200"/>
              </a:spcBef>
              <a:spcAft>
                <a:spcPts val="0"/>
              </a:spcAft>
              <a:buClr>
                <a:schemeClr val="dk1"/>
              </a:buClr>
              <a:buSzPts val="1200"/>
              <a:buNone/>
              <a:defRPr sz="1200" b="1"/>
            </a:lvl8pPr>
            <a:lvl9pPr marL="4114800" lvl="8" indent="-228600" algn="l" rtl="0">
              <a:lnSpc>
                <a:spcPct val="90000"/>
              </a:lnSpc>
              <a:spcBef>
                <a:spcPts val="1200"/>
              </a:spcBef>
              <a:spcAft>
                <a:spcPts val="1200"/>
              </a:spcAft>
              <a:buClr>
                <a:schemeClr val="dk1"/>
              </a:buClr>
              <a:buSzPts val="1200"/>
              <a:buNone/>
              <a:defRPr sz="1200" b="1"/>
            </a:lvl9pPr>
          </a:lstStyle>
          <a:p>
            <a:endParaRPr/>
          </a:p>
        </p:txBody>
      </p:sp>
      <p:sp>
        <p:nvSpPr>
          <p:cNvPr id="65" name="Google Shape;65;p15"/>
          <p:cNvSpPr txBox="1">
            <a:spLocks noGrp="1"/>
          </p:cNvSpPr>
          <p:nvPr>
            <p:ph type="body" idx="2"/>
          </p:nvPr>
        </p:nvSpPr>
        <p:spPr>
          <a:xfrm>
            <a:off x="629841" y="1878806"/>
            <a:ext cx="3868500" cy="2763600"/>
          </a:xfrm>
          <a:prstGeom prst="rect">
            <a:avLst/>
          </a:prstGeom>
          <a:noFill/>
          <a:ln>
            <a:noFill/>
          </a:ln>
        </p:spPr>
        <p:txBody>
          <a:bodyPr spcFirstLastPara="1" wrap="square" lIns="68575" tIns="34275" rIns="68575" bIns="34275" anchor="t" anchorCtr="0">
            <a:noAutofit/>
          </a:bodyPr>
          <a:lstStyle>
            <a:lvl1pPr marL="457200" lvl="0" indent="-317500" algn="l" rtl="0">
              <a:lnSpc>
                <a:spcPct val="90000"/>
              </a:lnSpc>
              <a:spcBef>
                <a:spcPts val="800"/>
              </a:spcBef>
              <a:spcAft>
                <a:spcPts val="0"/>
              </a:spcAft>
              <a:buClr>
                <a:schemeClr val="dk1"/>
              </a:buClr>
              <a:buSzPts val="1400"/>
              <a:buChar char="●"/>
              <a:defRPr/>
            </a:lvl1pPr>
            <a:lvl2pPr marL="914400" lvl="1" indent="-317500" algn="l" rtl="0">
              <a:lnSpc>
                <a:spcPct val="90000"/>
              </a:lnSpc>
              <a:spcBef>
                <a:spcPts val="400"/>
              </a:spcBef>
              <a:spcAft>
                <a:spcPts val="0"/>
              </a:spcAft>
              <a:buClr>
                <a:schemeClr val="dk1"/>
              </a:buClr>
              <a:buSzPts val="1400"/>
              <a:buChar char="○"/>
              <a:defRPr/>
            </a:lvl2pPr>
            <a:lvl3pPr marL="1371600" lvl="2" indent="-317500" algn="l" rtl="0">
              <a:lnSpc>
                <a:spcPct val="90000"/>
              </a:lnSpc>
              <a:spcBef>
                <a:spcPts val="400"/>
              </a:spcBef>
              <a:spcAft>
                <a:spcPts val="0"/>
              </a:spcAft>
              <a:buClr>
                <a:schemeClr val="dk1"/>
              </a:buClr>
              <a:buSzPts val="1400"/>
              <a:buChar char="■"/>
              <a:defRPr/>
            </a:lvl3pPr>
            <a:lvl4pPr marL="1828800" lvl="3" indent="-317500" algn="l" rtl="0">
              <a:lnSpc>
                <a:spcPct val="90000"/>
              </a:lnSpc>
              <a:spcBef>
                <a:spcPts val="400"/>
              </a:spcBef>
              <a:spcAft>
                <a:spcPts val="0"/>
              </a:spcAft>
              <a:buClr>
                <a:schemeClr val="dk1"/>
              </a:buClr>
              <a:buSzPts val="1400"/>
              <a:buChar char="●"/>
              <a:defRPr/>
            </a:lvl4pPr>
            <a:lvl5pPr marL="2286000" lvl="4" indent="-317500" algn="l" rtl="0">
              <a:lnSpc>
                <a:spcPct val="90000"/>
              </a:lnSpc>
              <a:spcBef>
                <a:spcPts val="400"/>
              </a:spcBef>
              <a:spcAft>
                <a:spcPts val="0"/>
              </a:spcAft>
              <a:buClr>
                <a:schemeClr val="dk1"/>
              </a:buClr>
              <a:buSzPts val="1400"/>
              <a:buChar char="○"/>
              <a:defRPr/>
            </a:lvl5pPr>
            <a:lvl6pPr marL="2743200" lvl="5" indent="-317500" algn="l" rtl="0">
              <a:lnSpc>
                <a:spcPct val="90000"/>
              </a:lnSpc>
              <a:spcBef>
                <a:spcPts val="400"/>
              </a:spcBef>
              <a:spcAft>
                <a:spcPts val="0"/>
              </a:spcAft>
              <a:buClr>
                <a:schemeClr val="dk1"/>
              </a:buClr>
              <a:buSzPts val="1400"/>
              <a:buChar char="■"/>
              <a:defRPr/>
            </a:lvl6pPr>
            <a:lvl7pPr marL="3200400" lvl="6" indent="-317500" algn="l" rtl="0">
              <a:lnSpc>
                <a:spcPct val="90000"/>
              </a:lnSpc>
              <a:spcBef>
                <a:spcPts val="1200"/>
              </a:spcBef>
              <a:spcAft>
                <a:spcPts val="0"/>
              </a:spcAft>
              <a:buClr>
                <a:schemeClr val="dk1"/>
              </a:buClr>
              <a:buSzPts val="1400"/>
              <a:buChar char="●"/>
              <a:defRPr/>
            </a:lvl7pPr>
            <a:lvl8pPr marL="3657600" lvl="7" indent="-317500" algn="l" rtl="0">
              <a:lnSpc>
                <a:spcPct val="90000"/>
              </a:lnSpc>
              <a:spcBef>
                <a:spcPts val="1200"/>
              </a:spcBef>
              <a:spcAft>
                <a:spcPts val="0"/>
              </a:spcAft>
              <a:buClr>
                <a:schemeClr val="dk1"/>
              </a:buClr>
              <a:buSzPts val="1400"/>
              <a:buChar char="○"/>
              <a:defRPr/>
            </a:lvl8pPr>
            <a:lvl9pPr marL="4114800" lvl="8" indent="-317500" algn="l" rtl="0">
              <a:lnSpc>
                <a:spcPct val="90000"/>
              </a:lnSpc>
              <a:spcBef>
                <a:spcPts val="1200"/>
              </a:spcBef>
              <a:spcAft>
                <a:spcPts val="1200"/>
              </a:spcAft>
              <a:buClr>
                <a:schemeClr val="dk1"/>
              </a:buClr>
              <a:buSzPts val="1400"/>
              <a:buChar char="■"/>
              <a:defRPr/>
            </a:lvl9pPr>
          </a:lstStyle>
          <a:p>
            <a:endParaRPr/>
          </a:p>
        </p:txBody>
      </p:sp>
      <p:sp>
        <p:nvSpPr>
          <p:cNvPr id="66" name="Google Shape;66;p15"/>
          <p:cNvSpPr txBox="1">
            <a:spLocks noGrp="1"/>
          </p:cNvSpPr>
          <p:nvPr>
            <p:ph type="body" idx="3"/>
          </p:nvPr>
        </p:nvSpPr>
        <p:spPr>
          <a:xfrm>
            <a:off x="4629150" y="1260872"/>
            <a:ext cx="3887400" cy="618000"/>
          </a:xfrm>
          <a:prstGeom prst="rect">
            <a:avLst/>
          </a:prstGeom>
          <a:noFill/>
          <a:ln>
            <a:noFill/>
          </a:ln>
        </p:spPr>
        <p:txBody>
          <a:bodyPr spcFirstLastPara="1" wrap="square" lIns="68575" tIns="34275" rIns="68575" bIns="34275" anchor="b" anchorCtr="0">
            <a:noAutofit/>
          </a:bodyPr>
          <a:lstStyle>
            <a:lvl1pPr marL="457200" lvl="0" indent="-228600" algn="l" rtl="0">
              <a:lnSpc>
                <a:spcPct val="90000"/>
              </a:lnSpc>
              <a:spcBef>
                <a:spcPts val="800"/>
              </a:spcBef>
              <a:spcAft>
                <a:spcPts val="0"/>
              </a:spcAft>
              <a:buClr>
                <a:schemeClr val="dk1"/>
              </a:buClr>
              <a:buSzPts val="1800"/>
              <a:buNone/>
              <a:defRPr sz="1800" b="1"/>
            </a:lvl1pPr>
            <a:lvl2pPr marL="914400" lvl="1" indent="-228600" algn="l" rtl="0">
              <a:lnSpc>
                <a:spcPct val="90000"/>
              </a:lnSpc>
              <a:spcBef>
                <a:spcPts val="400"/>
              </a:spcBef>
              <a:spcAft>
                <a:spcPts val="0"/>
              </a:spcAft>
              <a:buClr>
                <a:schemeClr val="dk1"/>
              </a:buClr>
              <a:buSzPts val="1500"/>
              <a:buNone/>
              <a:defRPr sz="1500" b="1"/>
            </a:lvl2pPr>
            <a:lvl3pPr marL="1371600" lvl="2" indent="-228600" algn="l" rtl="0">
              <a:lnSpc>
                <a:spcPct val="90000"/>
              </a:lnSpc>
              <a:spcBef>
                <a:spcPts val="400"/>
              </a:spcBef>
              <a:spcAft>
                <a:spcPts val="0"/>
              </a:spcAft>
              <a:buClr>
                <a:schemeClr val="dk1"/>
              </a:buClr>
              <a:buSzPts val="1400"/>
              <a:buNone/>
              <a:defRPr sz="1400" b="1"/>
            </a:lvl3pPr>
            <a:lvl4pPr marL="1828800" lvl="3" indent="-228600" algn="l" rtl="0">
              <a:lnSpc>
                <a:spcPct val="90000"/>
              </a:lnSpc>
              <a:spcBef>
                <a:spcPts val="400"/>
              </a:spcBef>
              <a:spcAft>
                <a:spcPts val="0"/>
              </a:spcAft>
              <a:buClr>
                <a:schemeClr val="dk1"/>
              </a:buClr>
              <a:buSzPts val="1200"/>
              <a:buNone/>
              <a:defRPr sz="1200" b="1"/>
            </a:lvl4pPr>
            <a:lvl5pPr marL="2286000" lvl="4" indent="-228600" algn="l" rtl="0">
              <a:lnSpc>
                <a:spcPct val="90000"/>
              </a:lnSpc>
              <a:spcBef>
                <a:spcPts val="400"/>
              </a:spcBef>
              <a:spcAft>
                <a:spcPts val="0"/>
              </a:spcAft>
              <a:buClr>
                <a:schemeClr val="dk1"/>
              </a:buClr>
              <a:buSzPts val="1200"/>
              <a:buNone/>
              <a:defRPr sz="1200" b="1"/>
            </a:lvl5pPr>
            <a:lvl6pPr marL="2743200" lvl="5" indent="-228600" algn="l" rtl="0">
              <a:lnSpc>
                <a:spcPct val="90000"/>
              </a:lnSpc>
              <a:spcBef>
                <a:spcPts val="400"/>
              </a:spcBef>
              <a:spcAft>
                <a:spcPts val="0"/>
              </a:spcAft>
              <a:buClr>
                <a:schemeClr val="dk1"/>
              </a:buClr>
              <a:buSzPts val="1200"/>
              <a:buNone/>
              <a:defRPr sz="1200" b="1"/>
            </a:lvl6pPr>
            <a:lvl7pPr marL="3200400" lvl="6" indent="-228600" algn="l" rtl="0">
              <a:lnSpc>
                <a:spcPct val="90000"/>
              </a:lnSpc>
              <a:spcBef>
                <a:spcPts val="1200"/>
              </a:spcBef>
              <a:spcAft>
                <a:spcPts val="0"/>
              </a:spcAft>
              <a:buClr>
                <a:schemeClr val="dk1"/>
              </a:buClr>
              <a:buSzPts val="1200"/>
              <a:buNone/>
              <a:defRPr sz="1200" b="1"/>
            </a:lvl7pPr>
            <a:lvl8pPr marL="3657600" lvl="7" indent="-228600" algn="l" rtl="0">
              <a:lnSpc>
                <a:spcPct val="90000"/>
              </a:lnSpc>
              <a:spcBef>
                <a:spcPts val="1200"/>
              </a:spcBef>
              <a:spcAft>
                <a:spcPts val="0"/>
              </a:spcAft>
              <a:buClr>
                <a:schemeClr val="dk1"/>
              </a:buClr>
              <a:buSzPts val="1200"/>
              <a:buNone/>
              <a:defRPr sz="1200" b="1"/>
            </a:lvl8pPr>
            <a:lvl9pPr marL="4114800" lvl="8" indent="-228600" algn="l" rtl="0">
              <a:lnSpc>
                <a:spcPct val="90000"/>
              </a:lnSpc>
              <a:spcBef>
                <a:spcPts val="1200"/>
              </a:spcBef>
              <a:spcAft>
                <a:spcPts val="1200"/>
              </a:spcAft>
              <a:buClr>
                <a:schemeClr val="dk1"/>
              </a:buClr>
              <a:buSzPts val="1200"/>
              <a:buNone/>
              <a:defRPr sz="1200" b="1"/>
            </a:lvl9pPr>
          </a:lstStyle>
          <a:p>
            <a:endParaRPr/>
          </a:p>
        </p:txBody>
      </p:sp>
      <p:sp>
        <p:nvSpPr>
          <p:cNvPr id="67" name="Google Shape;67;p15"/>
          <p:cNvSpPr txBox="1">
            <a:spLocks noGrp="1"/>
          </p:cNvSpPr>
          <p:nvPr>
            <p:ph type="body" idx="4"/>
          </p:nvPr>
        </p:nvSpPr>
        <p:spPr>
          <a:xfrm>
            <a:off x="4629150" y="1878806"/>
            <a:ext cx="3887400" cy="2763600"/>
          </a:xfrm>
          <a:prstGeom prst="rect">
            <a:avLst/>
          </a:prstGeom>
          <a:noFill/>
          <a:ln>
            <a:noFill/>
          </a:ln>
        </p:spPr>
        <p:txBody>
          <a:bodyPr spcFirstLastPara="1" wrap="square" lIns="68575" tIns="34275" rIns="68575" bIns="34275" anchor="t" anchorCtr="0">
            <a:noAutofit/>
          </a:bodyPr>
          <a:lstStyle>
            <a:lvl1pPr marL="457200" lvl="0" indent="-317500" algn="l" rtl="0">
              <a:lnSpc>
                <a:spcPct val="90000"/>
              </a:lnSpc>
              <a:spcBef>
                <a:spcPts val="800"/>
              </a:spcBef>
              <a:spcAft>
                <a:spcPts val="0"/>
              </a:spcAft>
              <a:buClr>
                <a:schemeClr val="dk1"/>
              </a:buClr>
              <a:buSzPts val="1400"/>
              <a:buChar char="●"/>
              <a:defRPr/>
            </a:lvl1pPr>
            <a:lvl2pPr marL="914400" lvl="1" indent="-317500" algn="l" rtl="0">
              <a:lnSpc>
                <a:spcPct val="90000"/>
              </a:lnSpc>
              <a:spcBef>
                <a:spcPts val="400"/>
              </a:spcBef>
              <a:spcAft>
                <a:spcPts val="0"/>
              </a:spcAft>
              <a:buClr>
                <a:schemeClr val="dk1"/>
              </a:buClr>
              <a:buSzPts val="1400"/>
              <a:buChar char="○"/>
              <a:defRPr/>
            </a:lvl2pPr>
            <a:lvl3pPr marL="1371600" lvl="2" indent="-317500" algn="l" rtl="0">
              <a:lnSpc>
                <a:spcPct val="90000"/>
              </a:lnSpc>
              <a:spcBef>
                <a:spcPts val="400"/>
              </a:spcBef>
              <a:spcAft>
                <a:spcPts val="0"/>
              </a:spcAft>
              <a:buClr>
                <a:schemeClr val="dk1"/>
              </a:buClr>
              <a:buSzPts val="1400"/>
              <a:buChar char="■"/>
              <a:defRPr/>
            </a:lvl3pPr>
            <a:lvl4pPr marL="1828800" lvl="3" indent="-317500" algn="l" rtl="0">
              <a:lnSpc>
                <a:spcPct val="90000"/>
              </a:lnSpc>
              <a:spcBef>
                <a:spcPts val="400"/>
              </a:spcBef>
              <a:spcAft>
                <a:spcPts val="0"/>
              </a:spcAft>
              <a:buClr>
                <a:schemeClr val="dk1"/>
              </a:buClr>
              <a:buSzPts val="1400"/>
              <a:buChar char="●"/>
              <a:defRPr/>
            </a:lvl4pPr>
            <a:lvl5pPr marL="2286000" lvl="4" indent="-317500" algn="l" rtl="0">
              <a:lnSpc>
                <a:spcPct val="90000"/>
              </a:lnSpc>
              <a:spcBef>
                <a:spcPts val="400"/>
              </a:spcBef>
              <a:spcAft>
                <a:spcPts val="0"/>
              </a:spcAft>
              <a:buClr>
                <a:schemeClr val="dk1"/>
              </a:buClr>
              <a:buSzPts val="1400"/>
              <a:buChar char="○"/>
              <a:defRPr/>
            </a:lvl5pPr>
            <a:lvl6pPr marL="2743200" lvl="5" indent="-317500" algn="l" rtl="0">
              <a:lnSpc>
                <a:spcPct val="90000"/>
              </a:lnSpc>
              <a:spcBef>
                <a:spcPts val="400"/>
              </a:spcBef>
              <a:spcAft>
                <a:spcPts val="0"/>
              </a:spcAft>
              <a:buClr>
                <a:schemeClr val="dk1"/>
              </a:buClr>
              <a:buSzPts val="1400"/>
              <a:buChar char="■"/>
              <a:defRPr/>
            </a:lvl6pPr>
            <a:lvl7pPr marL="3200400" lvl="6" indent="-317500" algn="l" rtl="0">
              <a:lnSpc>
                <a:spcPct val="90000"/>
              </a:lnSpc>
              <a:spcBef>
                <a:spcPts val="1200"/>
              </a:spcBef>
              <a:spcAft>
                <a:spcPts val="0"/>
              </a:spcAft>
              <a:buClr>
                <a:schemeClr val="dk1"/>
              </a:buClr>
              <a:buSzPts val="1400"/>
              <a:buChar char="●"/>
              <a:defRPr/>
            </a:lvl7pPr>
            <a:lvl8pPr marL="3657600" lvl="7" indent="-317500" algn="l" rtl="0">
              <a:lnSpc>
                <a:spcPct val="90000"/>
              </a:lnSpc>
              <a:spcBef>
                <a:spcPts val="1200"/>
              </a:spcBef>
              <a:spcAft>
                <a:spcPts val="0"/>
              </a:spcAft>
              <a:buClr>
                <a:schemeClr val="dk1"/>
              </a:buClr>
              <a:buSzPts val="1400"/>
              <a:buChar char="○"/>
              <a:defRPr/>
            </a:lvl8pPr>
            <a:lvl9pPr marL="4114800" lvl="8" indent="-317500" algn="l" rtl="0">
              <a:lnSpc>
                <a:spcPct val="90000"/>
              </a:lnSpc>
              <a:spcBef>
                <a:spcPts val="1200"/>
              </a:spcBef>
              <a:spcAft>
                <a:spcPts val="1200"/>
              </a:spcAft>
              <a:buClr>
                <a:schemeClr val="dk1"/>
              </a:buClr>
              <a:buSzPts val="1400"/>
              <a:buChar char="■"/>
              <a:defRPr/>
            </a:lvl9pPr>
          </a:lstStyle>
          <a:p>
            <a:endParaRPr/>
          </a:p>
        </p:txBody>
      </p:sp>
      <p:sp>
        <p:nvSpPr>
          <p:cNvPr id="68" name="Google Shape;68;p15"/>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rtl="0">
              <a:lnSpc>
                <a:spcPct val="100000"/>
              </a:lnSpc>
              <a:spcBef>
                <a:spcPts val="0"/>
              </a:spcBef>
              <a:spcAft>
                <a:spcPts val="0"/>
              </a:spcAft>
              <a:buSzPts val="1100"/>
              <a:buNone/>
              <a:defRPr sz="900">
                <a:solidFill>
                  <a:srgbClr val="898989"/>
                </a:solidFill>
                <a:latin typeface="Calibri"/>
                <a:ea typeface="Calibri"/>
                <a:cs typeface="Calibri"/>
                <a:sym typeface="Calibri"/>
              </a:defRPr>
            </a:lvl1pPr>
            <a:lvl2pPr lvl="1" algn="l" rtl="0">
              <a:lnSpc>
                <a:spcPct val="100000"/>
              </a:lnSpc>
              <a:spcBef>
                <a:spcPts val="0"/>
              </a:spcBef>
              <a:spcAft>
                <a:spcPts val="0"/>
              </a:spcAft>
              <a:buSzPts val="1100"/>
              <a:buNone/>
              <a:defRPr sz="1100"/>
            </a:lvl2pPr>
            <a:lvl3pPr lvl="2" algn="l" rtl="0">
              <a:lnSpc>
                <a:spcPct val="100000"/>
              </a:lnSpc>
              <a:spcBef>
                <a:spcPts val="0"/>
              </a:spcBef>
              <a:spcAft>
                <a:spcPts val="0"/>
              </a:spcAft>
              <a:buSzPts val="1100"/>
              <a:buNone/>
              <a:defRPr sz="1100"/>
            </a:lvl3pPr>
            <a:lvl4pPr lvl="3" algn="l" rtl="0">
              <a:lnSpc>
                <a:spcPct val="100000"/>
              </a:lnSpc>
              <a:spcBef>
                <a:spcPts val="0"/>
              </a:spcBef>
              <a:spcAft>
                <a:spcPts val="0"/>
              </a:spcAft>
              <a:buSzPts val="1100"/>
              <a:buNone/>
              <a:defRPr sz="1100"/>
            </a:lvl4pPr>
            <a:lvl5pPr lvl="4" algn="l" rtl="0">
              <a:lnSpc>
                <a:spcPct val="100000"/>
              </a:lnSpc>
              <a:spcBef>
                <a:spcPts val="0"/>
              </a:spcBef>
              <a:spcAft>
                <a:spcPts val="0"/>
              </a:spcAft>
              <a:buSzPts val="1100"/>
              <a:buNone/>
              <a:defRPr sz="1100"/>
            </a:lvl5pPr>
            <a:lvl6pPr lvl="5" algn="l" rtl="0">
              <a:lnSpc>
                <a:spcPct val="100000"/>
              </a:lnSpc>
              <a:spcBef>
                <a:spcPts val="0"/>
              </a:spcBef>
              <a:spcAft>
                <a:spcPts val="0"/>
              </a:spcAft>
              <a:buSzPts val="1100"/>
              <a:buNone/>
              <a:defRPr sz="1100"/>
            </a:lvl6pPr>
            <a:lvl7pPr lvl="6" algn="l" rtl="0">
              <a:lnSpc>
                <a:spcPct val="100000"/>
              </a:lnSpc>
              <a:spcBef>
                <a:spcPts val="0"/>
              </a:spcBef>
              <a:spcAft>
                <a:spcPts val="0"/>
              </a:spcAft>
              <a:buSzPts val="1100"/>
              <a:buNone/>
              <a:defRPr sz="1100"/>
            </a:lvl7pPr>
            <a:lvl8pPr lvl="7" algn="l" rtl="0">
              <a:lnSpc>
                <a:spcPct val="100000"/>
              </a:lnSpc>
              <a:spcBef>
                <a:spcPts val="0"/>
              </a:spcBef>
              <a:spcAft>
                <a:spcPts val="0"/>
              </a:spcAft>
              <a:buSzPts val="1100"/>
              <a:buNone/>
              <a:defRPr sz="1100"/>
            </a:lvl8pPr>
            <a:lvl9pPr lvl="8" algn="l" rtl="0">
              <a:lnSpc>
                <a:spcPct val="100000"/>
              </a:lnSpc>
              <a:spcBef>
                <a:spcPts val="0"/>
              </a:spcBef>
              <a:spcAft>
                <a:spcPts val="0"/>
              </a:spcAft>
              <a:buSzPts val="1100"/>
              <a:buNone/>
              <a:defRPr sz="1100"/>
            </a:lvl9pPr>
          </a:lstStyle>
          <a:p>
            <a:endParaRPr/>
          </a:p>
        </p:txBody>
      </p:sp>
      <p:sp>
        <p:nvSpPr>
          <p:cNvPr id="69" name="Google Shape;69;p15"/>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l" rtl="0">
              <a:lnSpc>
                <a:spcPct val="100000"/>
              </a:lnSpc>
              <a:spcBef>
                <a:spcPts val="0"/>
              </a:spcBef>
              <a:spcAft>
                <a:spcPts val="0"/>
              </a:spcAft>
              <a:buSzPts val="1100"/>
              <a:buNone/>
              <a:defRPr sz="1100"/>
            </a:lvl1pPr>
            <a:lvl2pPr lvl="1" algn="l" rtl="0">
              <a:lnSpc>
                <a:spcPct val="100000"/>
              </a:lnSpc>
              <a:spcBef>
                <a:spcPts val="0"/>
              </a:spcBef>
              <a:spcAft>
                <a:spcPts val="0"/>
              </a:spcAft>
              <a:buSzPts val="1100"/>
              <a:buNone/>
              <a:defRPr sz="1100"/>
            </a:lvl2pPr>
            <a:lvl3pPr lvl="2" algn="l" rtl="0">
              <a:lnSpc>
                <a:spcPct val="100000"/>
              </a:lnSpc>
              <a:spcBef>
                <a:spcPts val="0"/>
              </a:spcBef>
              <a:spcAft>
                <a:spcPts val="0"/>
              </a:spcAft>
              <a:buSzPts val="1100"/>
              <a:buNone/>
              <a:defRPr sz="1100"/>
            </a:lvl3pPr>
            <a:lvl4pPr lvl="3" algn="l" rtl="0">
              <a:lnSpc>
                <a:spcPct val="100000"/>
              </a:lnSpc>
              <a:spcBef>
                <a:spcPts val="0"/>
              </a:spcBef>
              <a:spcAft>
                <a:spcPts val="0"/>
              </a:spcAft>
              <a:buSzPts val="1100"/>
              <a:buNone/>
              <a:defRPr sz="1100"/>
            </a:lvl4pPr>
            <a:lvl5pPr lvl="4" algn="l" rtl="0">
              <a:lnSpc>
                <a:spcPct val="100000"/>
              </a:lnSpc>
              <a:spcBef>
                <a:spcPts val="0"/>
              </a:spcBef>
              <a:spcAft>
                <a:spcPts val="0"/>
              </a:spcAft>
              <a:buSzPts val="1100"/>
              <a:buNone/>
              <a:defRPr sz="1100"/>
            </a:lvl5pPr>
            <a:lvl6pPr lvl="5" algn="l" rtl="0">
              <a:lnSpc>
                <a:spcPct val="100000"/>
              </a:lnSpc>
              <a:spcBef>
                <a:spcPts val="0"/>
              </a:spcBef>
              <a:spcAft>
                <a:spcPts val="0"/>
              </a:spcAft>
              <a:buSzPts val="1100"/>
              <a:buNone/>
              <a:defRPr sz="1100"/>
            </a:lvl6pPr>
            <a:lvl7pPr lvl="6" algn="l" rtl="0">
              <a:lnSpc>
                <a:spcPct val="100000"/>
              </a:lnSpc>
              <a:spcBef>
                <a:spcPts val="0"/>
              </a:spcBef>
              <a:spcAft>
                <a:spcPts val="0"/>
              </a:spcAft>
              <a:buSzPts val="1100"/>
              <a:buNone/>
              <a:defRPr sz="1100"/>
            </a:lvl7pPr>
            <a:lvl8pPr lvl="7" algn="l" rtl="0">
              <a:lnSpc>
                <a:spcPct val="100000"/>
              </a:lnSpc>
              <a:spcBef>
                <a:spcPts val="0"/>
              </a:spcBef>
              <a:spcAft>
                <a:spcPts val="0"/>
              </a:spcAft>
              <a:buSzPts val="1100"/>
              <a:buNone/>
              <a:defRPr sz="1100"/>
            </a:lvl8pPr>
            <a:lvl9pPr lvl="8" algn="l" rtl="0">
              <a:lnSpc>
                <a:spcPct val="100000"/>
              </a:lnSpc>
              <a:spcBef>
                <a:spcPts val="0"/>
              </a:spcBef>
              <a:spcAft>
                <a:spcPts val="0"/>
              </a:spcAft>
              <a:buSzPts val="1100"/>
              <a:buNone/>
              <a:defRPr sz="1100"/>
            </a:lvl9pPr>
          </a:lstStyle>
          <a:p>
            <a:endParaRPr/>
          </a:p>
        </p:txBody>
      </p:sp>
      <p:sp>
        <p:nvSpPr>
          <p:cNvPr id="70" name="Google Shape;70;p15"/>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rtl="0">
              <a:lnSpc>
                <a:spcPct val="100000"/>
              </a:lnSpc>
              <a:spcBef>
                <a:spcPts val="0"/>
              </a:spcBef>
              <a:spcAft>
                <a:spcPts val="0"/>
              </a:spcAft>
              <a:buClr>
                <a:srgbClr val="898989"/>
              </a:buClr>
              <a:buSzPts val="900"/>
              <a:buFont typeface="Calibri"/>
              <a:buNone/>
              <a:defRPr sz="900" b="0" i="0" u="none">
                <a:solidFill>
                  <a:srgbClr val="898989"/>
                </a:solidFill>
                <a:latin typeface="Calibri"/>
                <a:ea typeface="Calibri"/>
                <a:cs typeface="Calibri"/>
                <a:sym typeface="Calibri"/>
              </a:defRPr>
            </a:lvl1pPr>
            <a:lvl2pPr marL="0" marR="0" lvl="1" indent="0" algn="r" rtl="0">
              <a:lnSpc>
                <a:spcPct val="100000"/>
              </a:lnSpc>
              <a:spcBef>
                <a:spcPts val="0"/>
              </a:spcBef>
              <a:spcAft>
                <a:spcPts val="0"/>
              </a:spcAft>
              <a:buClr>
                <a:srgbClr val="898989"/>
              </a:buClr>
              <a:buSzPts val="900"/>
              <a:buFont typeface="Calibri"/>
              <a:buNone/>
              <a:defRPr sz="900" b="0" i="0" u="none">
                <a:solidFill>
                  <a:srgbClr val="898989"/>
                </a:solidFill>
                <a:latin typeface="Calibri"/>
                <a:ea typeface="Calibri"/>
                <a:cs typeface="Calibri"/>
                <a:sym typeface="Calibri"/>
              </a:defRPr>
            </a:lvl2pPr>
            <a:lvl3pPr marL="0" marR="0" lvl="2" indent="0" algn="r" rtl="0">
              <a:lnSpc>
                <a:spcPct val="100000"/>
              </a:lnSpc>
              <a:spcBef>
                <a:spcPts val="0"/>
              </a:spcBef>
              <a:spcAft>
                <a:spcPts val="0"/>
              </a:spcAft>
              <a:buClr>
                <a:srgbClr val="898989"/>
              </a:buClr>
              <a:buSzPts val="900"/>
              <a:buFont typeface="Calibri"/>
              <a:buNone/>
              <a:defRPr sz="900" b="0" i="0" u="none">
                <a:solidFill>
                  <a:srgbClr val="898989"/>
                </a:solidFill>
                <a:latin typeface="Calibri"/>
                <a:ea typeface="Calibri"/>
                <a:cs typeface="Calibri"/>
                <a:sym typeface="Calibri"/>
              </a:defRPr>
            </a:lvl3pPr>
            <a:lvl4pPr marL="0" marR="0" lvl="3" indent="0" algn="r" rtl="0">
              <a:lnSpc>
                <a:spcPct val="100000"/>
              </a:lnSpc>
              <a:spcBef>
                <a:spcPts val="0"/>
              </a:spcBef>
              <a:spcAft>
                <a:spcPts val="0"/>
              </a:spcAft>
              <a:buClr>
                <a:srgbClr val="898989"/>
              </a:buClr>
              <a:buSzPts val="900"/>
              <a:buFont typeface="Calibri"/>
              <a:buNone/>
              <a:defRPr sz="900" b="0" i="0" u="none">
                <a:solidFill>
                  <a:srgbClr val="898989"/>
                </a:solidFill>
                <a:latin typeface="Calibri"/>
                <a:ea typeface="Calibri"/>
                <a:cs typeface="Calibri"/>
                <a:sym typeface="Calibri"/>
              </a:defRPr>
            </a:lvl4pPr>
            <a:lvl5pPr marL="0" marR="0" lvl="4" indent="0" algn="r" rtl="0">
              <a:lnSpc>
                <a:spcPct val="100000"/>
              </a:lnSpc>
              <a:spcBef>
                <a:spcPts val="0"/>
              </a:spcBef>
              <a:spcAft>
                <a:spcPts val="0"/>
              </a:spcAft>
              <a:buClr>
                <a:srgbClr val="898989"/>
              </a:buClr>
              <a:buSzPts val="900"/>
              <a:buFont typeface="Calibri"/>
              <a:buNone/>
              <a:defRPr sz="900" b="0" i="0" u="none">
                <a:solidFill>
                  <a:srgbClr val="898989"/>
                </a:solidFill>
                <a:latin typeface="Calibri"/>
                <a:ea typeface="Calibri"/>
                <a:cs typeface="Calibri"/>
                <a:sym typeface="Calibri"/>
              </a:defRPr>
            </a:lvl5pPr>
            <a:lvl6pPr marL="0" marR="0" lvl="5" indent="0" algn="r" rtl="0">
              <a:lnSpc>
                <a:spcPct val="100000"/>
              </a:lnSpc>
              <a:spcBef>
                <a:spcPts val="0"/>
              </a:spcBef>
              <a:spcAft>
                <a:spcPts val="0"/>
              </a:spcAft>
              <a:buClr>
                <a:srgbClr val="898989"/>
              </a:buClr>
              <a:buSzPts val="900"/>
              <a:buFont typeface="Calibri"/>
              <a:buNone/>
              <a:defRPr sz="900" b="0" i="0" u="none">
                <a:solidFill>
                  <a:srgbClr val="898989"/>
                </a:solidFill>
                <a:latin typeface="Calibri"/>
                <a:ea typeface="Calibri"/>
                <a:cs typeface="Calibri"/>
                <a:sym typeface="Calibri"/>
              </a:defRPr>
            </a:lvl6pPr>
            <a:lvl7pPr marL="0" marR="0" lvl="6" indent="0" algn="r" rtl="0">
              <a:lnSpc>
                <a:spcPct val="100000"/>
              </a:lnSpc>
              <a:spcBef>
                <a:spcPts val="0"/>
              </a:spcBef>
              <a:spcAft>
                <a:spcPts val="0"/>
              </a:spcAft>
              <a:buClr>
                <a:srgbClr val="898989"/>
              </a:buClr>
              <a:buSzPts val="900"/>
              <a:buFont typeface="Calibri"/>
              <a:buNone/>
              <a:defRPr sz="900" b="0" i="0" u="none">
                <a:solidFill>
                  <a:srgbClr val="898989"/>
                </a:solidFill>
                <a:latin typeface="Calibri"/>
                <a:ea typeface="Calibri"/>
                <a:cs typeface="Calibri"/>
                <a:sym typeface="Calibri"/>
              </a:defRPr>
            </a:lvl7pPr>
            <a:lvl8pPr marL="0" marR="0" lvl="7" indent="0" algn="r" rtl="0">
              <a:lnSpc>
                <a:spcPct val="100000"/>
              </a:lnSpc>
              <a:spcBef>
                <a:spcPts val="0"/>
              </a:spcBef>
              <a:spcAft>
                <a:spcPts val="0"/>
              </a:spcAft>
              <a:buClr>
                <a:srgbClr val="898989"/>
              </a:buClr>
              <a:buSzPts val="900"/>
              <a:buFont typeface="Calibri"/>
              <a:buNone/>
              <a:defRPr sz="900" b="0" i="0" u="none">
                <a:solidFill>
                  <a:srgbClr val="898989"/>
                </a:solidFill>
                <a:latin typeface="Calibri"/>
                <a:ea typeface="Calibri"/>
                <a:cs typeface="Calibri"/>
                <a:sym typeface="Calibri"/>
              </a:defRPr>
            </a:lvl8pPr>
            <a:lvl9pPr marL="0" marR="0" lvl="8" indent="0" algn="r" rtl="0">
              <a:lnSpc>
                <a:spcPct val="100000"/>
              </a:lnSpc>
              <a:spcBef>
                <a:spcPts val="0"/>
              </a:spcBef>
              <a:spcAft>
                <a:spcPts val="0"/>
              </a:spcAft>
              <a:buClr>
                <a:srgbClr val="898989"/>
              </a:buClr>
              <a:buSzPts val="900"/>
              <a:buFont typeface="Calibri"/>
              <a:buNone/>
              <a:defRPr sz="900" b="0" i="0" u="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sz="1000">
              <a:solidFill>
                <a:schemeClr val="dk2"/>
              </a:solidFill>
              <a:latin typeface="Arial"/>
              <a:ea typeface="Arial"/>
              <a:cs typeface="Arial"/>
              <a:sym typeface="Aria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8" Type="http://schemas.openxmlformats.org/officeDocument/2006/relationships/hyperlink" Target="http://russellgroup.ac.uk/our-universities/3793-university-of-edinburgh/" TargetMode="External"/><Relationship Id="rId13" Type="http://schemas.openxmlformats.org/officeDocument/2006/relationships/hyperlink" Target="http://russellgroup.ac.uk/our-universities/3778-university-of-leeds/" TargetMode="External"/><Relationship Id="rId18" Type="http://schemas.openxmlformats.org/officeDocument/2006/relationships/hyperlink" Target="http://russellgroup.ac.uk/our-universities/3783-university-of-nottingham/" TargetMode="External"/><Relationship Id="rId26" Type="http://schemas.openxmlformats.org/officeDocument/2006/relationships/hyperlink" Target="http://russellgroup.ac.uk/our-universities/5331-university-of-york/" TargetMode="External"/><Relationship Id="rId3" Type="http://schemas.openxmlformats.org/officeDocument/2006/relationships/hyperlink" Target="http://russellgroup.ac.uk/our-universities/3760-university-of-birmingham/" TargetMode="External"/><Relationship Id="rId21" Type="http://schemas.openxmlformats.org/officeDocument/2006/relationships/hyperlink" Target="http://russellgroup.ac.uk/our-universities/3785-queens-university-belfast/" TargetMode="External"/><Relationship Id="rId7" Type="http://schemas.openxmlformats.org/officeDocument/2006/relationships/hyperlink" Target="http://russellgroup.ac.uk/our-universities/5330-durham-university/" TargetMode="External"/><Relationship Id="rId12" Type="http://schemas.openxmlformats.org/officeDocument/2006/relationships/hyperlink" Target="http://russellgroup.ac.uk/our-universities/3777-kings-college-london/" TargetMode="External"/><Relationship Id="rId17" Type="http://schemas.openxmlformats.org/officeDocument/2006/relationships/hyperlink" Target="http://russellgroup.ac.uk/our-universities/3782-newcastle-university/" TargetMode="External"/><Relationship Id="rId25" Type="http://schemas.openxmlformats.org/officeDocument/2006/relationships/hyperlink" Target="http://russellgroup.ac.uk/our-universities/3788-university-of-warwick/" TargetMode="External"/><Relationship Id="rId2" Type="http://schemas.openxmlformats.org/officeDocument/2006/relationships/notesSlide" Target="../notesSlides/notesSlide7.xml"/><Relationship Id="rId16" Type="http://schemas.openxmlformats.org/officeDocument/2006/relationships/hyperlink" Target="http://russellgroup.ac.uk/our-universities/3781-university-of-manchester/" TargetMode="External"/><Relationship Id="rId20" Type="http://schemas.openxmlformats.org/officeDocument/2006/relationships/hyperlink" Target="http://russellgroup.ac.uk/our-universities/5332-queen-mary-university-of-london/" TargetMode="External"/><Relationship Id="rId1" Type="http://schemas.openxmlformats.org/officeDocument/2006/relationships/slideLayout" Target="../slideLayouts/slideLayout12.xml"/><Relationship Id="rId6" Type="http://schemas.openxmlformats.org/officeDocument/2006/relationships/hyperlink" Target="http://russellgroup.ac.uk/our-universities/3768-cardiff-university/" TargetMode="External"/><Relationship Id="rId11" Type="http://schemas.openxmlformats.org/officeDocument/2006/relationships/hyperlink" Target="http://russellgroup.ac.uk/our-universities/3776-imperial-college-london/" TargetMode="External"/><Relationship Id="rId24" Type="http://schemas.openxmlformats.org/officeDocument/2006/relationships/hyperlink" Target="http://russellgroup.ac.uk/our-universities/3787-university-college-london/" TargetMode="External"/><Relationship Id="rId5" Type="http://schemas.openxmlformats.org/officeDocument/2006/relationships/hyperlink" Target="http://russellgroup.ac.uk/our-universities/3767-university-of-cambridge/" TargetMode="External"/><Relationship Id="rId15" Type="http://schemas.openxmlformats.org/officeDocument/2006/relationships/hyperlink" Target="http://russellgroup.ac.uk/our-universities/3780-london-school-of-economics--political-science/" TargetMode="External"/><Relationship Id="rId23" Type="http://schemas.openxmlformats.org/officeDocument/2006/relationships/hyperlink" Target="http://russellgroup.ac.uk/our-universities/3762-university-of-southampton/" TargetMode="External"/><Relationship Id="rId10" Type="http://schemas.openxmlformats.org/officeDocument/2006/relationships/hyperlink" Target="http://russellgroup.ac.uk/our-universities/3775-university-of-glasgow/" TargetMode="External"/><Relationship Id="rId19" Type="http://schemas.openxmlformats.org/officeDocument/2006/relationships/hyperlink" Target="http://russellgroup.ac.uk/our-universities/3784-university-of-oxford/" TargetMode="External"/><Relationship Id="rId4" Type="http://schemas.openxmlformats.org/officeDocument/2006/relationships/hyperlink" Target="http://russellgroup.ac.uk/our-universities/3766-university-of-bristol/" TargetMode="External"/><Relationship Id="rId9" Type="http://schemas.openxmlformats.org/officeDocument/2006/relationships/hyperlink" Target="http://russellgroup.ac.uk/our-universities/5333-university-of-exeter/" TargetMode="External"/><Relationship Id="rId14" Type="http://schemas.openxmlformats.org/officeDocument/2006/relationships/hyperlink" Target="http://russellgroup.ac.uk/our-universities/3779-university-of-liverpool/" TargetMode="External"/><Relationship Id="rId22" Type="http://schemas.openxmlformats.org/officeDocument/2006/relationships/hyperlink" Target="http://russellgroup.ac.uk/our-universities/3786-university-of-sheffield/" TargetMode="External"/><Relationship Id="rId27" Type="http://schemas.openxmlformats.org/officeDocument/2006/relationships/image" Target="../media/image3.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21.xml"/><Relationship Id="rId1" Type="http://schemas.openxmlformats.org/officeDocument/2006/relationships/slideLayout" Target="../slideLayouts/slideLayout1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5"/>
        <p:cNvGrpSpPr/>
        <p:nvPr/>
      </p:nvGrpSpPr>
      <p:grpSpPr>
        <a:xfrm>
          <a:off x="0" y="0"/>
          <a:ext cx="0" cy="0"/>
          <a:chOff x="0" y="0"/>
          <a:chExt cx="0" cy="0"/>
        </a:xfrm>
      </p:grpSpPr>
      <p:sp>
        <p:nvSpPr>
          <p:cNvPr id="76" name="Google Shape;76;p16"/>
          <p:cNvSpPr txBox="1">
            <a:spLocks noGrp="1"/>
          </p:cNvSpPr>
          <p:nvPr>
            <p:ph type="ctrTitle"/>
          </p:nvPr>
        </p:nvSpPr>
        <p:spPr>
          <a:xfrm>
            <a:off x="523000" y="525850"/>
            <a:ext cx="8313600" cy="1590000"/>
          </a:xfrm>
          <a:prstGeom prst="rect">
            <a:avLst/>
          </a:prstGeom>
          <a:noFill/>
          <a:ln>
            <a:noFill/>
          </a:ln>
        </p:spPr>
        <p:txBody>
          <a:bodyPr spcFirstLastPara="1" wrap="square" lIns="68575" tIns="34275" rIns="68575" bIns="34275" anchor="b" anchorCtr="0">
            <a:noAutofit/>
          </a:bodyPr>
          <a:lstStyle/>
          <a:p>
            <a:pPr marL="0" lvl="0" indent="0" algn="l" rtl="0">
              <a:lnSpc>
                <a:spcPct val="90000"/>
              </a:lnSpc>
              <a:spcBef>
                <a:spcPts val="0"/>
              </a:spcBef>
              <a:spcAft>
                <a:spcPts val="0"/>
              </a:spcAft>
              <a:buClr>
                <a:schemeClr val="dk1"/>
              </a:buClr>
              <a:buSzPts val="4500"/>
              <a:buFont typeface="Calibri"/>
              <a:buNone/>
            </a:pPr>
            <a:r>
              <a:rPr lang="en-GB" sz="4700" b="1">
                <a:latin typeface="Calibri"/>
                <a:ea typeface="Calibri"/>
                <a:cs typeface="Calibri"/>
                <a:sym typeface="Calibri"/>
              </a:rPr>
              <a:t>  </a:t>
            </a:r>
            <a:r>
              <a:rPr lang="en-GB" sz="4700" b="1" i="0" u="none">
                <a:solidFill>
                  <a:schemeClr val="dk1"/>
                </a:solidFill>
                <a:latin typeface="Calibri"/>
                <a:ea typeface="Calibri"/>
                <a:cs typeface="Calibri"/>
                <a:sym typeface="Calibri"/>
              </a:rPr>
              <a:t>Sixth Form Life</a:t>
            </a:r>
            <a:r>
              <a:rPr lang="en-GB" sz="4700" b="1">
                <a:latin typeface="Calibri"/>
                <a:ea typeface="Calibri"/>
                <a:cs typeface="Calibri"/>
                <a:sym typeface="Calibri"/>
              </a:rPr>
              <a:t> &amp;</a:t>
            </a:r>
            <a:r>
              <a:rPr lang="en-GB" sz="4700" b="1" i="0" u="none">
                <a:solidFill>
                  <a:schemeClr val="dk1"/>
                </a:solidFill>
                <a:latin typeface="Calibri"/>
                <a:ea typeface="Calibri"/>
                <a:cs typeface="Calibri"/>
                <a:sym typeface="Calibri"/>
              </a:rPr>
              <a:t> Rules 2024</a:t>
            </a:r>
            <a:endParaRPr sz="4700" b="1" i="0" u="none">
              <a:solidFill>
                <a:schemeClr val="dk1"/>
              </a:solidFill>
              <a:latin typeface="Calibri"/>
              <a:ea typeface="Calibri"/>
              <a:cs typeface="Calibri"/>
              <a:sym typeface="Calibri"/>
            </a:endParaRPr>
          </a:p>
          <a:p>
            <a:pPr marL="4572000" lvl="0" indent="0" algn="l" rtl="0">
              <a:lnSpc>
                <a:spcPct val="90000"/>
              </a:lnSpc>
              <a:spcBef>
                <a:spcPts val="0"/>
              </a:spcBef>
              <a:spcAft>
                <a:spcPts val="0"/>
              </a:spcAft>
              <a:buClr>
                <a:schemeClr val="dk1"/>
              </a:buClr>
              <a:buSzPts val="4500"/>
              <a:buFont typeface="Calibri"/>
              <a:buNone/>
            </a:pPr>
            <a:endParaRPr sz="4700" b="1">
              <a:latin typeface="Calibri"/>
              <a:ea typeface="Calibri"/>
              <a:cs typeface="Calibri"/>
              <a:sym typeface="Calibri"/>
            </a:endParaRPr>
          </a:p>
        </p:txBody>
      </p:sp>
      <p:sp>
        <p:nvSpPr>
          <p:cNvPr id="77" name="Google Shape;77;p16"/>
          <p:cNvSpPr txBox="1"/>
          <p:nvPr/>
        </p:nvSpPr>
        <p:spPr>
          <a:xfrm>
            <a:off x="2823875" y="3789175"/>
            <a:ext cx="3000000" cy="517200"/>
          </a:xfrm>
          <a:prstGeom prst="rect">
            <a:avLst/>
          </a:prstGeom>
          <a:noFill/>
          <a:ln>
            <a:noFill/>
          </a:ln>
        </p:spPr>
        <p:txBody>
          <a:bodyPr spcFirstLastPara="1" wrap="square" lIns="91425" tIns="91425" rIns="91425" bIns="91425" anchor="t" anchorCtr="0">
            <a:spAutoFit/>
          </a:bodyPr>
          <a:lstStyle/>
          <a:p>
            <a:pPr marL="0" lvl="0" indent="0" algn="ctr" rtl="0">
              <a:lnSpc>
                <a:spcPct val="90000"/>
              </a:lnSpc>
              <a:spcBef>
                <a:spcPts val="0"/>
              </a:spcBef>
              <a:spcAft>
                <a:spcPts val="0"/>
              </a:spcAft>
              <a:buNone/>
            </a:pPr>
            <a:r>
              <a:rPr lang="en-GB" sz="2400">
                <a:solidFill>
                  <a:schemeClr val="dk2"/>
                </a:solidFill>
              </a:rPr>
              <a:t>@6thform_hollyfield</a:t>
            </a:r>
            <a:endParaRPr sz="2400">
              <a:solidFill>
                <a:schemeClr val="dk2"/>
              </a:solidFill>
            </a:endParaRPr>
          </a:p>
        </p:txBody>
      </p:sp>
      <p:pic>
        <p:nvPicPr>
          <p:cNvPr id="78" name="Google Shape;78;p16"/>
          <p:cNvPicPr preferRelativeResize="0"/>
          <p:nvPr/>
        </p:nvPicPr>
        <p:blipFill rotWithShape="1">
          <a:blip r:embed="rId3">
            <a:alphaModFix/>
          </a:blip>
          <a:srcRect/>
          <a:stretch/>
        </p:blipFill>
        <p:spPr>
          <a:xfrm>
            <a:off x="3278772" y="1776752"/>
            <a:ext cx="2090211" cy="15900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7"/>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Autofit/>
          </a:bodyPr>
          <a:lstStyle/>
          <a:p>
            <a:pPr marL="0" lvl="0" indent="0" algn="l" rtl="0">
              <a:lnSpc>
                <a:spcPct val="90000"/>
              </a:lnSpc>
              <a:spcBef>
                <a:spcPts val="0"/>
              </a:spcBef>
              <a:spcAft>
                <a:spcPts val="0"/>
              </a:spcAft>
              <a:buClr>
                <a:schemeClr val="dk1"/>
              </a:buClr>
              <a:buSzPts val="3300"/>
              <a:buFont typeface="Calibri"/>
              <a:buNone/>
            </a:pPr>
            <a:r>
              <a:rPr lang="en-GB" sz="3300" b="1" i="0" u="none">
                <a:solidFill>
                  <a:schemeClr val="dk1"/>
                </a:solidFill>
                <a:latin typeface="Calibri"/>
                <a:ea typeface="Calibri"/>
                <a:cs typeface="Calibri"/>
                <a:sym typeface="Calibri"/>
              </a:rPr>
              <a:t>Sixth Form Team</a:t>
            </a:r>
            <a:endParaRPr b="1"/>
          </a:p>
        </p:txBody>
      </p:sp>
      <p:sp>
        <p:nvSpPr>
          <p:cNvPr id="85" name="Google Shape;85;p17"/>
          <p:cNvSpPr txBox="1">
            <a:spLocks noGrp="1"/>
          </p:cNvSpPr>
          <p:nvPr>
            <p:ph type="body" idx="1"/>
          </p:nvPr>
        </p:nvSpPr>
        <p:spPr>
          <a:xfrm>
            <a:off x="628650" y="1369219"/>
            <a:ext cx="7886700" cy="3263400"/>
          </a:xfrm>
          <a:prstGeom prst="rect">
            <a:avLst/>
          </a:prstGeom>
          <a:noFill/>
          <a:ln>
            <a:noFill/>
          </a:ln>
        </p:spPr>
        <p:txBody>
          <a:bodyPr spcFirstLastPara="1" wrap="square" lIns="68575" tIns="34275" rIns="68575" bIns="34275" anchor="t" anchorCtr="0">
            <a:noAutofit/>
          </a:bodyPr>
          <a:lstStyle/>
          <a:p>
            <a:pPr marL="0" marR="0" lvl="0" indent="0" algn="l" rtl="0">
              <a:lnSpc>
                <a:spcPct val="90000"/>
              </a:lnSpc>
              <a:spcBef>
                <a:spcPts val="0"/>
              </a:spcBef>
              <a:spcAft>
                <a:spcPts val="0"/>
              </a:spcAft>
              <a:buClr>
                <a:schemeClr val="dk1"/>
              </a:buClr>
              <a:buSzPts val="2400"/>
              <a:buFont typeface="Arial"/>
              <a:buNone/>
            </a:pPr>
            <a:endParaRPr sz="2400">
              <a:solidFill>
                <a:schemeClr val="dk1"/>
              </a:solidFill>
              <a:latin typeface="Calibri"/>
              <a:ea typeface="Calibri"/>
              <a:cs typeface="Calibri"/>
              <a:sym typeface="Calibri"/>
            </a:endParaRPr>
          </a:p>
          <a:p>
            <a:pPr marL="0" marR="0" lvl="0" indent="0" algn="l" rtl="0">
              <a:lnSpc>
                <a:spcPct val="90000"/>
              </a:lnSpc>
              <a:spcBef>
                <a:spcPts val="0"/>
              </a:spcBef>
              <a:spcAft>
                <a:spcPts val="0"/>
              </a:spcAft>
              <a:buClr>
                <a:schemeClr val="dk1"/>
              </a:buClr>
              <a:buSzPts val="2400"/>
              <a:buFont typeface="Arial"/>
              <a:buNone/>
            </a:pPr>
            <a:r>
              <a:rPr lang="en-GB" sz="2400" b="0" i="0" u="none">
                <a:solidFill>
                  <a:schemeClr val="dk1"/>
                </a:solidFill>
                <a:latin typeface="Calibri"/>
                <a:ea typeface="Calibri"/>
                <a:cs typeface="Calibri"/>
                <a:sym typeface="Calibri"/>
              </a:rPr>
              <a:t>Duncan Warren - Head of Sixth Form</a:t>
            </a:r>
            <a:endParaRPr/>
          </a:p>
          <a:p>
            <a:pPr marL="0" marR="0" lvl="0" indent="0" algn="l" rtl="0">
              <a:lnSpc>
                <a:spcPct val="90000"/>
              </a:lnSpc>
              <a:spcBef>
                <a:spcPts val="800"/>
              </a:spcBef>
              <a:spcAft>
                <a:spcPts val="0"/>
              </a:spcAft>
              <a:buClr>
                <a:schemeClr val="dk1"/>
              </a:buClr>
              <a:buSzPts val="2400"/>
              <a:buFont typeface="Arial"/>
              <a:buNone/>
            </a:pPr>
            <a:r>
              <a:rPr lang="en-GB" sz="2400">
                <a:solidFill>
                  <a:schemeClr val="dk1"/>
                </a:solidFill>
                <a:latin typeface="Calibri"/>
                <a:ea typeface="Calibri"/>
                <a:cs typeface="Calibri"/>
                <a:sym typeface="Calibri"/>
              </a:rPr>
              <a:t>Alex Humm</a:t>
            </a:r>
            <a:r>
              <a:rPr lang="en-GB" sz="2400" b="0" i="0" u="none">
                <a:solidFill>
                  <a:schemeClr val="dk1"/>
                </a:solidFill>
                <a:latin typeface="Calibri"/>
                <a:ea typeface="Calibri"/>
                <a:cs typeface="Calibri"/>
                <a:sym typeface="Calibri"/>
              </a:rPr>
              <a:t> - Deputy Head of Sixth Form</a:t>
            </a:r>
            <a:endParaRPr sz="2400" b="0" i="0" u="none">
              <a:solidFill>
                <a:schemeClr val="dk1"/>
              </a:solidFill>
              <a:latin typeface="Calibri"/>
              <a:ea typeface="Calibri"/>
              <a:cs typeface="Calibri"/>
              <a:sym typeface="Calibri"/>
            </a:endParaRPr>
          </a:p>
          <a:p>
            <a:pPr marL="0" lvl="0" indent="0" algn="l" rtl="0">
              <a:spcBef>
                <a:spcPts val="800"/>
              </a:spcBef>
              <a:spcAft>
                <a:spcPts val="0"/>
              </a:spcAft>
              <a:buClr>
                <a:schemeClr val="dk1"/>
              </a:buClr>
              <a:buSzPts val="2400"/>
              <a:buFont typeface="Arial"/>
              <a:buNone/>
            </a:pPr>
            <a:r>
              <a:rPr lang="en-GB" sz="2400">
                <a:solidFill>
                  <a:schemeClr val="dk1"/>
                </a:solidFill>
                <a:latin typeface="Calibri"/>
                <a:ea typeface="Calibri"/>
                <a:cs typeface="Calibri"/>
                <a:sym typeface="Calibri"/>
              </a:rPr>
              <a:t>Prayagha Siva - Head of Y13</a:t>
            </a:r>
            <a:endParaRPr sz="2400">
              <a:solidFill>
                <a:schemeClr val="dk1"/>
              </a:solidFill>
              <a:latin typeface="Calibri"/>
              <a:ea typeface="Calibri"/>
              <a:cs typeface="Calibri"/>
              <a:sym typeface="Calibri"/>
            </a:endParaRPr>
          </a:p>
          <a:p>
            <a:pPr marL="0" lvl="0" indent="0" algn="l" rtl="0">
              <a:spcBef>
                <a:spcPts val="800"/>
              </a:spcBef>
              <a:spcAft>
                <a:spcPts val="0"/>
              </a:spcAft>
              <a:buClr>
                <a:schemeClr val="dk1"/>
              </a:buClr>
              <a:buSzPts val="2400"/>
              <a:buFont typeface="Arial"/>
              <a:buNone/>
            </a:pPr>
            <a:r>
              <a:rPr lang="en-GB" sz="2400">
                <a:solidFill>
                  <a:schemeClr val="dk1"/>
                </a:solidFill>
                <a:latin typeface="Calibri"/>
                <a:ea typeface="Calibri"/>
                <a:cs typeface="Calibri"/>
                <a:sym typeface="Calibri"/>
              </a:rPr>
              <a:t>Rob Hall - Head of Y12</a:t>
            </a:r>
            <a:endParaRPr/>
          </a:p>
          <a:p>
            <a:pPr marL="0" marR="0" lvl="0" indent="0" algn="l" rtl="0">
              <a:lnSpc>
                <a:spcPct val="90000"/>
              </a:lnSpc>
              <a:spcBef>
                <a:spcPts val="800"/>
              </a:spcBef>
              <a:spcAft>
                <a:spcPts val="0"/>
              </a:spcAft>
              <a:buClr>
                <a:schemeClr val="dk1"/>
              </a:buClr>
              <a:buSzPts val="2400"/>
              <a:buFont typeface="Arial"/>
              <a:buNone/>
            </a:pPr>
            <a:r>
              <a:rPr lang="en-GB" sz="2400" b="0" i="0" u="none">
                <a:solidFill>
                  <a:schemeClr val="dk1"/>
                </a:solidFill>
                <a:latin typeface="Calibri"/>
                <a:ea typeface="Calibri"/>
                <a:cs typeface="Calibri"/>
                <a:sym typeface="Calibri"/>
              </a:rPr>
              <a:t>Jo Ebsworth </a:t>
            </a:r>
            <a:r>
              <a:rPr lang="en-GB" sz="2400">
                <a:solidFill>
                  <a:schemeClr val="dk1"/>
                </a:solidFill>
                <a:latin typeface="Calibri"/>
                <a:ea typeface="Calibri"/>
                <a:cs typeface="Calibri"/>
                <a:sym typeface="Calibri"/>
              </a:rPr>
              <a:t>- </a:t>
            </a:r>
            <a:r>
              <a:rPr lang="en-GB" sz="2400" b="0" i="0" u="none">
                <a:solidFill>
                  <a:schemeClr val="dk1"/>
                </a:solidFill>
                <a:latin typeface="Calibri"/>
                <a:ea typeface="Calibri"/>
                <a:cs typeface="Calibri"/>
                <a:sym typeface="Calibri"/>
              </a:rPr>
              <a:t>Sixth Form Student Services Manager</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18"/>
          <p:cNvSpPr txBox="1">
            <a:spLocks noGrp="1"/>
          </p:cNvSpPr>
          <p:nvPr>
            <p:ph type="title"/>
          </p:nvPr>
        </p:nvSpPr>
        <p:spPr>
          <a:xfrm>
            <a:off x="712750" y="231794"/>
            <a:ext cx="7886700" cy="994200"/>
          </a:xfrm>
          <a:prstGeom prst="rect">
            <a:avLst/>
          </a:prstGeom>
          <a:noFill/>
          <a:ln>
            <a:noFill/>
          </a:ln>
        </p:spPr>
        <p:txBody>
          <a:bodyPr spcFirstLastPara="1" wrap="square" lIns="68575" tIns="34275" rIns="68575" bIns="34275" anchor="ctr" anchorCtr="0">
            <a:noAutofit/>
          </a:bodyPr>
          <a:lstStyle/>
          <a:p>
            <a:pPr marL="0" lvl="0" indent="0" algn="l" rtl="0">
              <a:lnSpc>
                <a:spcPct val="90000"/>
              </a:lnSpc>
              <a:spcBef>
                <a:spcPts val="0"/>
              </a:spcBef>
              <a:spcAft>
                <a:spcPts val="0"/>
              </a:spcAft>
              <a:buClr>
                <a:schemeClr val="dk1"/>
              </a:buClr>
              <a:buSzPts val="3300"/>
              <a:buFont typeface="Calibri"/>
              <a:buNone/>
            </a:pPr>
            <a:r>
              <a:rPr lang="en-GB" sz="3300" b="1" i="0" u="none">
                <a:solidFill>
                  <a:schemeClr val="dk1"/>
                </a:solidFill>
                <a:latin typeface="Calibri"/>
                <a:ea typeface="Calibri"/>
                <a:cs typeface="Calibri"/>
                <a:sym typeface="Calibri"/>
              </a:rPr>
              <a:t>Ofsted </a:t>
            </a:r>
            <a:r>
              <a:rPr lang="en-GB" sz="3300" b="1">
                <a:latin typeface="Calibri"/>
                <a:ea typeface="Calibri"/>
                <a:cs typeface="Calibri"/>
                <a:sym typeface="Calibri"/>
              </a:rPr>
              <a:t>on Hollyfield Sixth Form</a:t>
            </a:r>
            <a:endParaRPr b="1"/>
          </a:p>
        </p:txBody>
      </p:sp>
      <p:sp>
        <p:nvSpPr>
          <p:cNvPr id="92" name="Google Shape;92;p18"/>
          <p:cNvSpPr txBox="1">
            <a:spLocks noGrp="1"/>
          </p:cNvSpPr>
          <p:nvPr>
            <p:ph type="body" idx="1"/>
          </p:nvPr>
        </p:nvSpPr>
        <p:spPr>
          <a:xfrm>
            <a:off x="628650" y="1369219"/>
            <a:ext cx="7886700" cy="3263400"/>
          </a:xfrm>
          <a:prstGeom prst="rect">
            <a:avLst/>
          </a:prstGeom>
          <a:noFill/>
          <a:ln>
            <a:noFill/>
          </a:ln>
        </p:spPr>
        <p:txBody>
          <a:bodyPr spcFirstLastPara="1" wrap="square" lIns="68575" tIns="34275" rIns="68575" bIns="34275" anchor="t" anchorCtr="0">
            <a:normAutofit lnSpcReduction="10000"/>
          </a:bodyPr>
          <a:lstStyle/>
          <a:p>
            <a:pPr marL="0" marR="0" lvl="0" indent="0" algn="l" rtl="0">
              <a:lnSpc>
                <a:spcPct val="90000"/>
              </a:lnSpc>
              <a:spcBef>
                <a:spcPts val="0"/>
              </a:spcBef>
              <a:spcAft>
                <a:spcPts val="0"/>
              </a:spcAft>
              <a:buClr>
                <a:schemeClr val="dk1"/>
              </a:buClr>
              <a:buSzPts val="2000"/>
              <a:buFont typeface="Arial"/>
              <a:buNone/>
            </a:pPr>
            <a:r>
              <a:rPr lang="en-GB" sz="2000" b="0" i="0" u="none">
                <a:solidFill>
                  <a:schemeClr val="dk1"/>
                </a:solidFill>
                <a:latin typeface="Calibri"/>
                <a:ea typeface="Calibri"/>
                <a:cs typeface="Calibri"/>
                <a:sym typeface="Calibri"/>
              </a:rPr>
              <a:t>“In the sixth form, leaders have planned a transition programme to </a:t>
            </a:r>
            <a:r>
              <a:rPr lang="en-GB" sz="2000" b="1" i="0" u="none">
                <a:solidFill>
                  <a:schemeClr val="dk1"/>
                </a:solidFill>
                <a:latin typeface="Calibri"/>
                <a:ea typeface="Calibri"/>
                <a:cs typeface="Calibri"/>
                <a:sym typeface="Calibri"/>
              </a:rPr>
              <a:t>help students adapt to the demands of advanced study</a:t>
            </a:r>
            <a:r>
              <a:rPr lang="en-GB" sz="2000" b="0" i="0" u="none">
                <a:solidFill>
                  <a:schemeClr val="dk1"/>
                </a:solidFill>
                <a:latin typeface="Calibri"/>
                <a:ea typeface="Calibri"/>
                <a:cs typeface="Calibri"/>
                <a:sym typeface="Calibri"/>
              </a:rPr>
              <a:t>.” </a:t>
            </a:r>
            <a:endParaRPr/>
          </a:p>
          <a:p>
            <a:pPr marL="0" marR="0" lvl="0" indent="0" algn="l" rtl="0">
              <a:lnSpc>
                <a:spcPct val="90000"/>
              </a:lnSpc>
              <a:spcBef>
                <a:spcPts val="800"/>
              </a:spcBef>
              <a:spcAft>
                <a:spcPts val="0"/>
              </a:spcAft>
              <a:buClr>
                <a:schemeClr val="dk1"/>
              </a:buClr>
              <a:buSzPts val="2000"/>
              <a:buFont typeface="Arial"/>
              <a:buNone/>
            </a:pPr>
            <a:endParaRPr sz="2000" b="0" i="0" u="none">
              <a:solidFill>
                <a:schemeClr val="dk1"/>
              </a:solidFill>
              <a:latin typeface="Calibri"/>
              <a:ea typeface="Calibri"/>
              <a:cs typeface="Calibri"/>
              <a:sym typeface="Calibri"/>
            </a:endParaRPr>
          </a:p>
          <a:p>
            <a:pPr marL="0" marR="0" lvl="0" indent="0" algn="l" rtl="0">
              <a:lnSpc>
                <a:spcPct val="90000"/>
              </a:lnSpc>
              <a:spcBef>
                <a:spcPts val="800"/>
              </a:spcBef>
              <a:spcAft>
                <a:spcPts val="0"/>
              </a:spcAft>
              <a:buClr>
                <a:schemeClr val="dk1"/>
              </a:buClr>
              <a:buSzPts val="2000"/>
              <a:buFont typeface="Arial"/>
              <a:buNone/>
            </a:pPr>
            <a:r>
              <a:rPr lang="en-GB" sz="2000" b="0" i="0" u="none">
                <a:solidFill>
                  <a:schemeClr val="dk1"/>
                </a:solidFill>
                <a:latin typeface="Calibri"/>
                <a:ea typeface="Calibri"/>
                <a:cs typeface="Calibri"/>
                <a:sym typeface="Calibri"/>
              </a:rPr>
              <a:t>“Students value the support they receive in the sixth form, especially with applications for university. </a:t>
            </a:r>
            <a:r>
              <a:rPr lang="en-GB" sz="2000" b="1" i="0" u="none">
                <a:solidFill>
                  <a:schemeClr val="dk1"/>
                </a:solidFill>
                <a:latin typeface="Calibri"/>
                <a:ea typeface="Calibri"/>
                <a:cs typeface="Calibri"/>
                <a:sym typeface="Calibri"/>
              </a:rPr>
              <a:t>Students achieve well</a:t>
            </a:r>
            <a:r>
              <a:rPr lang="en-GB" sz="2000" b="0" i="0" u="none">
                <a:solidFill>
                  <a:schemeClr val="dk1"/>
                </a:solidFill>
                <a:latin typeface="Calibri"/>
                <a:ea typeface="Calibri"/>
                <a:cs typeface="Calibri"/>
                <a:sym typeface="Calibri"/>
              </a:rPr>
              <a:t>, and they go on to study at a range of universities, including those in the Russell group. “</a:t>
            </a:r>
            <a:endParaRPr/>
          </a:p>
          <a:p>
            <a:pPr marL="0" marR="0" lvl="0" indent="0" algn="l" rtl="0">
              <a:lnSpc>
                <a:spcPct val="90000"/>
              </a:lnSpc>
              <a:spcBef>
                <a:spcPts val="800"/>
              </a:spcBef>
              <a:spcAft>
                <a:spcPts val="0"/>
              </a:spcAft>
              <a:buClr>
                <a:schemeClr val="dk1"/>
              </a:buClr>
              <a:buSzPts val="2000"/>
              <a:buFont typeface="Arial"/>
              <a:buNone/>
            </a:pPr>
            <a:endParaRPr sz="2000" b="0" i="0" u="none">
              <a:solidFill>
                <a:schemeClr val="dk1"/>
              </a:solidFill>
              <a:latin typeface="Calibri"/>
              <a:ea typeface="Calibri"/>
              <a:cs typeface="Calibri"/>
              <a:sym typeface="Calibri"/>
            </a:endParaRPr>
          </a:p>
          <a:p>
            <a:pPr marL="0" marR="0" lvl="0" indent="0" algn="l" rtl="0">
              <a:lnSpc>
                <a:spcPct val="90000"/>
              </a:lnSpc>
              <a:spcBef>
                <a:spcPts val="800"/>
              </a:spcBef>
              <a:spcAft>
                <a:spcPts val="0"/>
              </a:spcAft>
              <a:buClr>
                <a:schemeClr val="dk1"/>
              </a:buClr>
              <a:buSzPts val="2000"/>
              <a:buFont typeface="Arial"/>
              <a:buNone/>
            </a:pPr>
            <a:r>
              <a:rPr lang="en-GB" sz="2000" b="0" i="0" u="none">
                <a:solidFill>
                  <a:schemeClr val="dk1"/>
                </a:solidFill>
                <a:latin typeface="Calibri"/>
                <a:ea typeface="Calibri"/>
                <a:cs typeface="Calibri"/>
                <a:sym typeface="Calibri"/>
              </a:rPr>
              <a:t>“Pupils, parents and carers told us </a:t>
            </a:r>
            <a:r>
              <a:rPr lang="en-GB" sz="2000" b="1" i="0" u="none">
                <a:solidFill>
                  <a:schemeClr val="dk1"/>
                </a:solidFill>
                <a:latin typeface="Calibri"/>
                <a:ea typeface="Calibri"/>
                <a:cs typeface="Calibri"/>
                <a:sym typeface="Calibri"/>
              </a:rPr>
              <a:t>they value the amazing range of opportunities available. </a:t>
            </a:r>
            <a:r>
              <a:rPr lang="en-GB" sz="2000" b="0" i="0" u="none">
                <a:solidFill>
                  <a:schemeClr val="dk1"/>
                </a:solidFill>
                <a:latin typeface="Calibri"/>
                <a:ea typeface="Calibri"/>
                <a:cs typeface="Calibri"/>
                <a:sym typeface="Calibri"/>
              </a:rPr>
              <a:t>Sixth-form students like the debates and other enrichment activities. “</a:t>
            </a:r>
            <a:endParaRPr sz="2000" b="0" i="0" u="none">
              <a:solidFill>
                <a:schemeClr val="dk1"/>
              </a:solidFill>
              <a:latin typeface="Calibri"/>
              <a:ea typeface="Calibri"/>
              <a:cs typeface="Calibri"/>
              <a:sym typeface="Calibri"/>
            </a:endParaRPr>
          </a:p>
          <a:p>
            <a:pPr marL="177800" marR="0" lvl="0" indent="-50800" algn="l" rtl="0">
              <a:lnSpc>
                <a:spcPct val="90000"/>
              </a:lnSpc>
              <a:spcBef>
                <a:spcPts val="800"/>
              </a:spcBef>
              <a:spcAft>
                <a:spcPts val="0"/>
              </a:spcAft>
              <a:buClr>
                <a:schemeClr val="dk1"/>
              </a:buClr>
              <a:buSzPts val="2000"/>
              <a:buFont typeface="Arial"/>
              <a:buNone/>
            </a:pPr>
            <a:endParaRPr sz="2000" b="0" i="0" u="none">
              <a:solidFill>
                <a:schemeClr val="dk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19"/>
          <p:cNvSpPr txBox="1">
            <a:spLocks noGrp="1"/>
          </p:cNvSpPr>
          <p:nvPr>
            <p:ph type="title"/>
          </p:nvPr>
        </p:nvSpPr>
        <p:spPr>
          <a:xfrm>
            <a:off x="229500" y="234400"/>
            <a:ext cx="8640000" cy="994200"/>
          </a:xfrm>
          <a:prstGeom prst="rect">
            <a:avLst/>
          </a:prstGeom>
          <a:noFill/>
          <a:ln>
            <a:noFill/>
          </a:ln>
        </p:spPr>
        <p:txBody>
          <a:bodyPr spcFirstLastPara="1" wrap="square" lIns="68575" tIns="34275" rIns="68575" bIns="34275" anchor="ctr" anchorCtr="0">
            <a:noAutofit/>
          </a:bodyPr>
          <a:lstStyle/>
          <a:p>
            <a:pPr marL="0" lvl="0" indent="0" algn="l" rtl="0">
              <a:lnSpc>
                <a:spcPct val="90000"/>
              </a:lnSpc>
              <a:spcBef>
                <a:spcPts val="0"/>
              </a:spcBef>
              <a:spcAft>
                <a:spcPts val="0"/>
              </a:spcAft>
              <a:buClr>
                <a:srgbClr val="222222"/>
              </a:buClr>
              <a:buSzPts val="2400"/>
              <a:buFont typeface="Arial"/>
              <a:buNone/>
            </a:pPr>
            <a:r>
              <a:rPr lang="en-GB" sz="2400" b="0" i="0">
                <a:latin typeface="Arial"/>
                <a:ea typeface="Arial"/>
                <a:cs typeface="Arial"/>
                <a:sym typeface="Arial"/>
              </a:rPr>
              <a:t>Below is a list of local sixth forms that Hollyfield outperformed, or in the case of Waldeg</a:t>
            </a:r>
            <a:r>
              <a:rPr lang="en-GB" sz="2400">
                <a:latin typeface="Arial"/>
                <a:ea typeface="Arial"/>
                <a:cs typeface="Arial"/>
                <a:sym typeface="Arial"/>
              </a:rPr>
              <a:t>ra</a:t>
            </a:r>
            <a:r>
              <a:rPr lang="en-GB" sz="2400" b="0" i="0">
                <a:latin typeface="Arial"/>
                <a:ea typeface="Arial"/>
                <a:cs typeface="Arial"/>
                <a:sym typeface="Arial"/>
              </a:rPr>
              <a:t>ve, achieved the same Value Added:</a:t>
            </a:r>
            <a:br>
              <a:rPr lang="en-GB" sz="2000" b="0" i="0">
                <a:solidFill>
                  <a:srgbClr val="222222"/>
                </a:solidFill>
                <a:latin typeface="Arial"/>
                <a:ea typeface="Arial"/>
                <a:cs typeface="Arial"/>
                <a:sym typeface="Arial"/>
              </a:rPr>
            </a:br>
            <a:br>
              <a:rPr lang="en-GB" sz="2000" b="0" i="0">
                <a:solidFill>
                  <a:srgbClr val="222222"/>
                </a:solidFill>
                <a:latin typeface="Arial"/>
                <a:ea typeface="Arial"/>
                <a:cs typeface="Arial"/>
                <a:sym typeface="Arial"/>
              </a:rPr>
            </a:br>
            <a:endParaRPr sz="2000"/>
          </a:p>
        </p:txBody>
      </p:sp>
      <p:graphicFrame>
        <p:nvGraphicFramePr>
          <p:cNvPr id="98" name="Google Shape;98;p19"/>
          <p:cNvGraphicFramePr/>
          <p:nvPr/>
        </p:nvGraphicFramePr>
        <p:xfrm>
          <a:off x="2182875" y="932450"/>
          <a:ext cx="4579500" cy="4114530"/>
        </p:xfrm>
        <a:graphic>
          <a:graphicData uri="http://schemas.openxmlformats.org/drawingml/2006/table">
            <a:tbl>
              <a:tblPr>
                <a:noFill/>
                <a:tableStyleId>{770790D1-28D3-4CDB-8A21-C527258DEFCE}</a:tableStyleId>
              </a:tblPr>
              <a:tblGrid>
                <a:gridCol w="2983175">
                  <a:extLst>
                    <a:ext uri="{9D8B030D-6E8A-4147-A177-3AD203B41FA5}">
                      <a16:colId xmlns:a16="http://schemas.microsoft.com/office/drawing/2014/main" val="20000"/>
                    </a:ext>
                  </a:extLst>
                </a:gridCol>
                <a:gridCol w="1596325">
                  <a:extLst>
                    <a:ext uri="{9D8B030D-6E8A-4147-A177-3AD203B41FA5}">
                      <a16:colId xmlns:a16="http://schemas.microsoft.com/office/drawing/2014/main" val="20001"/>
                    </a:ext>
                  </a:extLst>
                </a:gridCol>
              </a:tblGrid>
              <a:tr h="396200">
                <a:tc>
                  <a:txBody>
                    <a:bodyPr/>
                    <a:lstStyle/>
                    <a:p>
                      <a:pPr marL="0" lvl="0" indent="0" algn="l" rtl="0">
                        <a:spcBef>
                          <a:spcPts val="0"/>
                        </a:spcBef>
                        <a:spcAft>
                          <a:spcPts val="0"/>
                        </a:spcAft>
                        <a:buNone/>
                      </a:pPr>
                      <a:r>
                        <a:rPr lang="en-GB" sz="1800" b="1">
                          <a:solidFill>
                            <a:srgbClr val="0070C0"/>
                          </a:solidFill>
                        </a:rPr>
                        <a:t>Hollyfield School</a:t>
                      </a:r>
                      <a:endParaRPr sz="1800" b="1">
                        <a:solidFill>
                          <a:srgbClr val="0070C0"/>
                        </a:solidFill>
                      </a:endParaRPr>
                    </a:p>
                  </a:txBody>
                  <a:tcPr marL="91425" marR="91425" marT="91425" marB="91425">
                    <a:lnL w="9525" cap="flat" cmpd="sng">
                      <a:solidFill>
                        <a:srgbClr val="434343"/>
                      </a:solidFill>
                      <a:prstDash val="solid"/>
                      <a:round/>
                      <a:headEnd type="none" w="sm" len="sm"/>
                      <a:tailEnd type="none" w="sm" len="sm"/>
                    </a:lnL>
                    <a:lnR w="9525" cap="flat" cmpd="sng">
                      <a:solidFill>
                        <a:srgbClr val="434343"/>
                      </a:solidFill>
                      <a:prstDash val="solid"/>
                      <a:round/>
                      <a:headEnd type="none" w="sm" len="sm"/>
                      <a:tailEnd type="none" w="sm" len="sm"/>
                    </a:lnR>
                    <a:lnT w="9525" cap="flat" cmpd="sng">
                      <a:solidFill>
                        <a:srgbClr val="434343"/>
                      </a:solidFill>
                      <a:prstDash val="solid"/>
                      <a:round/>
                      <a:headEnd type="none" w="sm" len="sm"/>
                      <a:tailEnd type="none" w="sm" len="sm"/>
                    </a:lnT>
                    <a:lnB w="9525" cap="flat" cmpd="sng">
                      <a:solidFill>
                        <a:srgbClr val="434343"/>
                      </a:solidFill>
                      <a:prstDash val="solid"/>
                      <a:round/>
                      <a:headEnd type="none" w="sm" len="sm"/>
                      <a:tailEnd type="none" w="sm" len="sm"/>
                    </a:lnB>
                    <a:solidFill>
                      <a:srgbClr val="D9EAD3"/>
                    </a:solidFill>
                  </a:tcPr>
                </a:tc>
                <a:tc>
                  <a:txBody>
                    <a:bodyPr/>
                    <a:lstStyle/>
                    <a:p>
                      <a:pPr marL="0" lvl="0" indent="0" algn="ctr" rtl="0">
                        <a:spcBef>
                          <a:spcPts val="0"/>
                        </a:spcBef>
                        <a:spcAft>
                          <a:spcPts val="0"/>
                        </a:spcAft>
                        <a:buNone/>
                      </a:pPr>
                      <a:r>
                        <a:rPr lang="en-GB" sz="1800" b="1">
                          <a:solidFill>
                            <a:srgbClr val="0070C0"/>
                          </a:solidFill>
                        </a:rPr>
                        <a:t>0.05</a:t>
                      </a:r>
                      <a:endParaRPr sz="1800" b="1">
                        <a:solidFill>
                          <a:srgbClr val="0070C0"/>
                        </a:solidFill>
                      </a:endParaRPr>
                    </a:p>
                  </a:txBody>
                  <a:tcPr marL="91425" marR="91425" marT="91425" marB="91425">
                    <a:lnL w="9525" cap="flat" cmpd="sng">
                      <a:solidFill>
                        <a:srgbClr val="434343"/>
                      </a:solidFill>
                      <a:prstDash val="solid"/>
                      <a:round/>
                      <a:headEnd type="none" w="sm" len="sm"/>
                      <a:tailEnd type="none" w="sm" len="sm"/>
                    </a:lnL>
                    <a:lnR w="9525" cap="flat" cmpd="sng">
                      <a:solidFill>
                        <a:srgbClr val="434343"/>
                      </a:solidFill>
                      <a:prstDash val="solid"/>
                      <a:round/>
                      <a:headEnd type="none" w="sm" len="sm"/>
                      <a:tailEnd type="none" w="sm" len="sm"/>
                    </a:lnR>
                    <a:lnT w="9525" cap="flat" cmpd="sng">
                      <a:solidFill>
                        <a:srgbClr val="434343"/>
                      </a:solidFill>
                      <a:prstDash val="solid"/>
                      <a:round/>
                      <a:headEnd type="none" w="sm" len="sm"/>
                      <a:tailEnd type="none" w="sm" len="sm"/>
                    </a:lnT>
                    <a:lnB w="9525" cap="flat" cmpd="sng">
                      <a:solidFill>
                        <a:srgbClr val="434343"/>
                      </a:solidFill>
                      <a:prstDash val="solid"/>
                      <a:round/>
                      <a:headEnd type="none" w="sm" len="sm"/>
                      <a:tailEnd type="none" w="sm" len="sm"/>
                    </a:lnB>
                    <a:solidFill>
                      <a:srgbClr val="D9EAD3"/>
                    </a:solidFill>
                  </a:tcPr>
                </a:tc>
                <a:extLst>
                  <a:ext uri="{0D108BD9-81ED-4DB2-BD59-A6C34878D82A}">
                    <a16:rowId xmlns:a16="http://schemas.microsoft.com/office/drawing/2014/main" val="10000"/>
                  </a:ext>
                </a:extLst>
              </a:tr>
              <a:tr h="396200">
                <a:tc>
                  <a:txBody>
                    <a:bodyPr/>
                    <a:lstStyle/>
                    <a:p>
                      <a:pPr marL="0" lvl="0" indent="0" algn="l" rtl="0">
                        <a:spcBef>
                          <a:spcPts val="0"/>
                        </a:spcBef>
                        <a:spcAft>
                          <a:spcPts val="0"/>
                        </a:spcAft>
                        <a:buNone/>
                      </a:pPr>
                      <a:r>
                        <a:rPr lang="en-GB" sz="1800" b="1">
                          <a:solidFill>
                            <a:srgbClr val="0070C0"/>
                          </a:solidFill>
                        </a:rPr>
                        <a:t>Waldegrave</a:t>
                      </a:r>
                      <a:endParaRPr sz="1800" b="1">
                        <a:solidFill>
                          <a:srgbClr val="0070C0"/>
                        </a:solidFill>
                      </a:endParaRPr>
                    </a:p>
                  </a:txBody>
                  <a:tcPr marL="91425" marR="91425" marT="91425" marB="91425">
                    <a:lnL w="9525" cap="flat" cmpd="sng">
                      <a:solidFill>
                        <a:srgbClr val="434343"/>
                      </a:solidFill>
                      <a:prstDash val="solid"/>
                      <a:round/>
                      <a:headEnd type="none" w="sm" len="sm"/>
                      <a:tailEnd type="none" w="sm" len="sm"/>
                    </a:lnL>
                    <a:lnR w="9525" cap="flat" cmpd="sng">
                      <a:solidFill>
                        <a:srgbClr val="434343"/>
                      </a:solidFill>
                      <a:prstDash val="solid"/>
                      <a:round/>
                      <a:headEnd type="none" w="sm" len="sm"/>
                      <a:tailEnd type="none" w="sm" len="sm"/>
                    </a:lnR>
                    <a:lnT w="9525" cap="flat" cmpd="sng">
                      <a:solidFill>
                        <a:srgbClr val="434343"/>
                      </a:solidFill>
                      <a:prstDash val="solid"/>
                      <a:round/>
                      <a:headEnd type="none" w="sm" len="sm"/>
                      <a:tailEnd type="none" w="sm" len="sm"/>
                    </a:lnT>
                    <a:lnB w="9525" cap="flat" cmpd="sng">
                      <a:solidFill>
                        <a:srgbClr val="434343"/>
                      </a:solidFill>
                      <a:prstDash val="solid"/>
                      <a:round/>
                      <a:headEnd type="none" w="sm" len="sm"/>
                      <a:tailEnd type="none" w="sm" len="sm"/>
                    </a:lnB>
                  </a:tcPr>
                </a:tc>
                <a:tc>
                  <a:txBody>
                    <a:bodyPr/>
                    <a:lstStyle/>
                    <a:p>
                      <a:pPr marL="0" lvl="0" indent="0" algn="ctr" rtl="0">
                        <a:spcBef>
                          <a:spcPts val="0"/>
                        </a:spcBef>
                        <a:spcAft>
                          <a:spcPts val="0"/>
                        </a:spcAft>
                        <a:buNone/>
                      </a:pPr>
                      <a:r>
                        <a:rPr lang="en-GB" sz="1800" b="1">
                          <a:solidFill>
                            <a:srgbClr val="0070C0"/>
                          </a:solidFill>
                        </a:rPr>
                        <a:t>0.05</a:t>
                      </a:r>
                      <a:endParaRPr sz="1800" b="1">
                        <a:solidFill>
                          <a:srgbClr val="0070C0"/>
                        </a:solidFill>
                      </a:endParaRPr>
                    </a:p>
                  </a:txBody>
                  <a:tcPr marL="91425" marR="91425" marT="91425" marB="91425">
                    <a:lnL w="9525" cap="flat" cmpd="sng">
                      <a:solidFill>
                        <a:srgbClr val="434343"/>
                      </a:solidFill>
                      <a:prstDash val="solid"/>
                      <a:round/>
                      <a:headEnd type="none" w="sm" len="sm"/>
                      <a:tailEnd type="none" w="sm" len="sm"/>
                    </a:lnL>
                    <a:lnR w="9525" cap="flat" cmpd="sng">
                      <a:solidFill>
                        <a:srgbClr val="434343"/>
                      </a:solidFill>
                      <a:prstDash val="solid"/>
                      <a:round/>
                      <a:headEnd type="none" w="sm" len="sm"/>
                      <a:tailEnd type="none" w="sm" len="sm"/>
                    </a:lnR>
                    <a:lnT w="9525" cap="flat" cmpd="sng">
                      <a:solidFill>
                        <a:srgbClr val="434343"/>
                      </a:solidFill>
                      <a:prstDash val="solid"/>
                      <a:round/>
                      <a:headEnd type="none" w="sm" len="sm"/>
                      <a:tailEnd type="none" w="sm" len="sm"/>
                    </a:lnT>
                    <a:lnB w="9525" cap="flat" cmpd="sng">
                      <a:solidFill>
                        <a:srgbClr val="434343"/>
                      </a:solidFill>
                      <a:prstDash val="solid"/>
                      <a:round/>
                      <a:headEnd type="none" w="sm" len="sm"/>
                      <a:tailEnd type="none" w="sm" len="sm"/>
                    </a:lnB>
                  </a:tcPr>
                </a:tc>
                <a:extLst>
                  <a:ext uri="{0D108BD9-81ED-4DB2-BD59-A6C34878D82A}">
                    <a16:rowId xmlns:a16="http://schemas.microsoft.com/office/drawing/2014/main" val="10001"/>
                  </a:ext>
                </a:extLst>
              </a:tr>
              <a:tr h="396200">
                <a:tc>
                  <a:txBody>
                    <a:bodyPr/>
                    <a:lstStyle/>
                    <a:p>
                      <a:pPr marL="0" lvl="0" indent="0" algn="l" rtl="0">
                        <a:spcBef>
                          <a:spcPts val="0"/>
                        </a:spcBef>
                        <a:spcAft>
                          <a:spcPts val="0"/>
                        </a:spcAft>
                        <a:buNone/>
                      </a:pPr>
                      <a:r>
                        <a:rPr lang="en-GB" sz="1800" b="1">
                          <a:solidFill>
                            <a:srgbClr val="0070C0"/>
                          </a:solidFill>
                        </a:rPr>
                        <a:t>Glyn</a:t>
                      </a:r>
                      <a:endParaRPr sz="1800" b="1">
                        <a:solidFill>
                          <a:srgbClr val="0070C0"/>
                        </a:solidFill>
                      </a:endParaRPr>
                    </a:p>
                  </a:txBody>
                  <a:tcPr marL="91425" marR="91425" marT="91425" marB="91425">
                    <a:lnL w="9525" cap="flat" cmpd="sng">
                      <a:solidFill>
                        <a:srgbClr val="434343"/>
                      </a:solidFill>
                      <a:prstDash val="solid"/>
                      <a:round/>
                      <a:headEnd type="none" w="sm" len="sm"/>
                      <a:tailEnd type="none" w="sm" len="sm"/>
                    </a:lnL>
                    <a:lnR w="9525" cap="flat" cmpd="sng">
                      <a:solidFill>
                        <a:srgbClr val="434343"/>
                      </a:solidFill>
                      <a:prstDash val="solid"/>
                      <a:round/>
                      <a:headEnd type="none" w="sm" len="sm"/>
                      <a:tailEnd type="none" w="sm" len="sm"/>
                    </a:lnR>
                    <a:lnT w="9525" cap="flat" cmpd="sng">
                      <a:solidFill>
                        <a:srgbClr val="434343"/>
                      </a:solidFill>
                      <a:prstDash val="solid"/>
                      <a:round/>
                      <a:headEnd type="none" w="sm" len="sm"/>
                      <a:tailEnd type="none" w="sm" len="sm"/>
                    </a:lnT>
                    <a:lnB w="9525" cap="flat" cmpd="sng">
                      <a:solidFill>
                        <a:srgbClr val="434343"/>
                      </a:solidFill>
                      <a:prstDash val="solid"/>
                      <a:round/>
                      <a:headEnd type="none" w="sm" len="sm"/>
                      <a:tailEnd type="none" w="sm" len="sm"/>
                    </a:lnB>
                  </a:tcPr>
                </a:tc>
                <a:tc>
                  <a:txBody>
                    <a:bodyPr/>
                    <a:lstStyle/>
                    <a:p>
                      <a:pPr marL="0" lvl="0" indent="0" algn="ctr" rtl="0">
                        <a:spcBef>
                          <a:spcPts val="0"/>
                        </a:spcBef>
                        <a:spcAft>
                          <a:spcPts val="0"/>
                        </a:spcAft>
                        <a:buNone/>
                      </a:pPr>
                      <a:r>
                        <a:rPr lang="en-GB" sz="1800" b="1">
                          <a:solidFill>
                            <a:srgbClr val="0070C0"/>
                          </a:solidFill>
                        </a:rPr>
                        <a:t>0.03</a:t>
                      </a:r>
                      <a:endParaRPr sz="1800" b="1">
                        <a:solidFill>
                          <a:srgbClr val="0070C0"/>
                        </a:solidFill>
                      </a:endParaRPr>
                    </a:p>
                  </a:txBody>
                  <a:tcPr marL="91425" marR="91425" marT="91425" marB="91425">
                    <a:lnL w="9525" cap="flat" cmpd="sng">
                      <a:solidFill>
                        <a:srgbClr val="434343"/>
                      </a:solidFill>
                      <a:prstDash val="solid"/>
                      <a:round/>
                      <a:headEnd type="none" w="sm" len="sm"/>
                      <a:tailEnd type="none" w="sm" len="sm"/>
                    </a:lnL>
                    <a:lnR w="9525" cap="flat" cmpd="sng">
                      <a:solidFill>
                        <a:srgbClr val="434343"/>
                      </a:solidFill>
                      <a:prstDash val="solid"/>
                      <a:round/>
                      <a:headEnd type="none" w="sm" len="sm"/>
                      <a:tailEnd type="none" w="sm" len="sm"/>
                    </a:lnR>
                    <a:lnT w="9525" cap="flat" cmpd="sng">
                      <a:solidFill>
                        <a:srgbClr val="434343"/>
                      </a:solidFill>
                      <a:prstDash val="solid"/>
                      <a:round/>
                      <a:headEnd type="none" w="sm" len="sm"/>
                      <a:tailEnd type="none" w="sm" len="sm"/>
                    </a:lnT>
                    <a:lnB w="9525" cap="flat" cmpd="sng">
                      <a:solidFill>
                        <a:srgbClr val="434343"/>
                      </a:solidFill>
                      <a:prstDash val="solid"/>
                      <a:round/>
                      <a:headEnd type="none" w="sm" len="sm"/>
                      <a:tailEnd type="none" w="sm" len="sm"/>
                    </a:lnB>
                  </a:tcPr>
                </a:tc>
                <a:extLst>
                  <a:ext uri="{0D108BD9-81ED-4DB2-BD59-A6C34878D82A}">
                    <a16:rowId xmlns:a16="http://schemas.microsoft.com/office/drawing/2014/main" val="10002"/>
                  </a:ext>
                </a:extLst>
              </a:tr>
              <a:tr h="396200">
                <a:tc>
                  <a:txBody>
                    <a:bodyPr/>
                    <a:lstStyle/>
                    <a:p>
                      <a:pPr marL="0" lvl="0" indent="0" algn="l" rtl="0">
                        <a:spcBef>
                          <a:spcPts val="0"/>
                        </a:spcBef>
                        <a:spcAft>
                          <a:spcPts val="0"/>
                        </a:spcAft>
                        <a:buNone/>
                      </a:pPr>
                      <a:r>
                        <a:rPr lang="en-GB" sz="1800" b="1">
                          <a:solidFill>
                            <a:srgbClr val="0070C0"/>
                          </a:solidFill>
                        </a:rPr>
                        <a:t>Tiffin Girls</a:t>
                      </a:r>
                      <a:endParaRPr sz="1800" b="1">
                        <a:solidFill>
                          <a:srgbClr val="0070C0"/>
                        </a:solidFill>
                      </a:endParaRPr>
                    </a:p>
                  </a:txBody>
                  <a:tcPr marL="91425" marR="91425" marT="91425" marB="91425">
                    <a:lnL w="9525" cap="flat" cmpd="sng">
                      <a:solidFill>
                        <a:srgbClr val="434343"/>
                      </a:solidFill>
                      <a:prstDash val="solid"/>
                      <a:round/>
                      <a:headEnd type="none" w="sm" len="sm"/>
                      <a:tailEnd type="none" w="sm" len="sm"/>
                    </a:lnL>
                    <a:lnR w="9525" cap="flat" cmpd="sng">
                      <a:solidFill>
                        <a:srgbClr val="434343"/>
                      </a:solidFill>
                      <a:prstDash val="solid"/>
                      <a:round/>
                      <a:headEnd type="none" w="sm" len="sm"/>
                      <a:tailEnd type="none" w="sm" len="sm"/>
                    </a:lnR>
                    <a:lnT w="9525" cap="flat" cmpd="sng">
                      <a:solidFill>
                        <a:srgbClr val="434343"/>
                      </a:solidFill>
                      <a:prstDash val="solid"/>
                      <a:round/>
                      <a:headEnd type="none" w="sm" len="sm"/>
                      <a:tailEnd type="none" w="sm" len="sm"/>
                    </a:lnT>
                    <a:lnB w="9525" cap="flat" cmpd="sng">
                      <a:solidFill>
                        <a:srgbClr val="434343"/>
                      </a:solidFill>
                      <a:prstDash val="solid"/>
                      <a:round/>
                      <a:headEnd type="none" w="sm" len="sm"/>
                      <a:tailEnd type="none" w="sm" len="sm"/>
                    </a:lnB>
                  </a:tcPr>
                </a:tc>
                <a:tc>
                  <a:txBody>
                    <a:bodyPr/>
                    <a:lstStyle/>
                    <a:p>
                      <a:pPr marL="0" lvl="0" indent="0" algn="ctr" rtl="0">
                        <a:spcBef>
                          <a:spcPts val="0"/>
                        </a:spcBef>
                        <a:spcAft>
                          <a:spcPts val="0"/>
                        </a:spcAft>
                        <a:buNone/>
                      </a:pPr>
                      <a:r>
                        <a:rPr lang="en-GB" sz="1800" b="1">
                          <a:solidFill>
                            <a:srgbClr val="0070C0"/>
                          </a:solidFill>
                        </a:rPr>
                        <a:t>0.02</a:t>
                      </a:r>
                      <a:endParaRPr sz="1800" b="1">
                        <a:solidFill>
                          <a:srgbClr val="0070C0"/>
                        </a:solidFill>
                      </a:endParaRPr>
                    </a:p>
                  </a:txBody>
                  <a:tcPr marL="91425" marR="91425" marT="91425" marB="91425">
                    <a:lnL w="9525" cap="flat" cmpd="sng">
                      <a:solidFill>
                        <a:srgbClr val="434343"/>
                      </a:solidFill>
                      <a:prstDash val="solid"/>
                      <a:round/>
                      <a:headEnd type="none" w="sm" len="sm"/>
                      <a:tailEnd type="none" w="sm" len="sm"/>
                    </a:lnL>
                    <a:lnR w="9525" cap="flat" cmpd="sng">
                      <a:solidFill>
                        <a:srgbClr val="434343"/>
                      </a:solidFill>
                      <a:prstDash val="solid"/>
                      <a:round/>
                      <a:headEnd type="none" w="sm" len="sm"/>
                      <a:tailEnd type="none" w="sm" len="sm"/>
                    </a:lnR>
                    <a:lnT w="9525" cap="flat" cmpd="sng">
                      <a:solidFill>
                        <a:srgbClr val="434343"/>
                      </a:solidFill>
                      <a:prstDash val="solid"/>
                      <a:round/>
                      <a:headEnd type="none" w="sm" len="sm"/>
                      <a:tailEnd type="none" w="sm" len="sm"/>
                    </a:lnT>
                    <a:lnB w="9525" cap="flat" cmpd="sng">
                      <a:solidFill>
                        <a:srgbClr val="434343"/>
                      </a:solidFill>
                      <a:prstDash val="solid"/>
                      <a:round/>
                      <a:headEnd type="none" w="sm" len="sm"/>
                      <a:tailEnd type="none" w="sm" len="sm"/>
                    </a:lnB>
                  </a:tcPr>
                </a:tc>
                <a:extLst>
                  <a:ext uri="{0D108BD9-81ED-4DB2-BD59-A6C34878D82A}">
                    <a16:rowId xmlns:a16="http://schemas.microsoft.com/office/drawing/2014/main" val="10003"/>
                  </a:ext>
                </a:extLst>
              </a:tr>
              <a:tr h="396200">
                <a:tc>
                  <a:txBody>
                    <a:bodyPr/>
                    <a:lstStyle/>
                    <a:p>
                      <a:pPr marL="0" lvl="0" indent="0" algn="l" rtl="0">
                        <a:spcBef>
                          <a:spcPts val="0"/>
                        </a:spcBef>
                        <a:spcAft>
                          <a:spcPts val="0"/>
                        </a:spcAft>
                        <a:buNone/>
                      </a:pPr>
                      <a:r>
                        <a:rPr lang="en-GB" sz="1800" b="1">
                          <a:solidFill>
                            <a:srgbClr val="FF0000"/>
                          </a:solidFill>
                        </a:rPr>
                        <a:t>Esher College</a:t>
                      </a:r>
                      <a:endParaRPr sz="1800" b="1">
                        <a:solidFill>
                          <a:srgbClr val="FF0000"/>
                        </a:solidFill>
                      </a:endParaRPr>
                    </a:p>
                  </a:txBody>
                  <a:tcPr marL="91425" marR="91425" marT="91425" marB="91425">
                    <a:lnL w="9525" cap="flat" cmpd="sng">
                      <a:solidFill>
                        <a:srgbClr val="434343"/>
                      </a:solidFill>
                      <a:prstDash val="solid"/>
                      <a:round/>
                      <a:headEnd type="none" w="sm" len="sm"/>
                      <a:tailEnd type="none" w="sm" len="sm"/>
                    </a:lnL>
                    <a:lnR w="9525" cap="flat" cmpd="sng">
                      <a:solidFill>
                        <a:srgbClr val="434343"/>
                      </a:solidFill>
                      <a:prstDash val="solid"/>
                      <a:round/>
                      <a:headEnd type="none" w="sm" len="sm"/>
                      <a:tailEnd type="none" w="sm" len="sm"/>
                    </a:lnR>
                    <a:lnT w="9525" cap="flat" cmpd="sng">
                      <a:solidFill>
                        <a:srgbClr val="434343"/>
                      </a:solidFill>
                      <a:prstDash val="solid"/>
                      <a:round/>
                      <a:headEnd type="none" w="sm" len="sm"/>
                      <a:tailEnd type="none" w="sm" len="sm"/>
                    </a:lnT>
                    <a:lnB w="9525" cap="flat" cmpd="sng">
                      <a:solidFill>
                        <a:srgbClr val="434343"/>
                      </a:solidFill>
                      <a:prstDash val="solid"/>
                      <a:round/>
                      <a:headEnd type="none" w="sm" len="sm"/>
                      <a:tailEnd type="none" w="sm" len="sm"/>
                    </a:lnB>
                  </a:tcPr>
                </a:tc>
                <a:tc>
                  <a:txBody>
                    <a:bodyPr/>
                    <a:lstStyle/>
                    <a:p>
                      <a:pPr marL="0" lvl="0" indent="0" algn="ctr" rtl="0">
                        <a:spcBef>
                          <a:spcPts val="0"/>
                        </a:spcBef>
                        <a:spcAft>
                          <a:spcPts val="0"/>
                        </a:spcAft>
                        <a:buNone/>
                      </a:pPr>
                      <a:r>
                        <a:rPr lang="en-GB" sz="1800" b="1">
                          <a:solidFill>
                            <a:srgbClr val="FF0000"/>
                          </a:solidFill>
                        </a:rPr>
                        <a:t>-0.01</a:t>
                      </a:r>
                      <a:endParaRPr sz="1800" b="1">
                        <a:solidFill>
                          <a:srgbClr val="FF0000"/>
                        </a:solidFill>
                      </a:endParaRPr>
                    </a:p>
                  </a:txBody>
                  <a:tcPr marL="91425" marR="91425" marT="91425" marB="91425">
                    <a:lnL w="9525" cap="flat" cmpd="sng">
                      <a:solidFill>
                        <a:srgbClr val="434343"/>
                      </a:solidFill>
                      <a:prstDash val="solid"/>
                      <a:round/>
                      <a:headEnd type="none" w="sm" len="sm"/>
                      <a:tailEnd type="none" w="sm" len="sm"/>
                    </a:lnL>
                    <a:lnR w="9525" cap="flat" cmpd="sng">
                      <a:solidFill>
                        <a:srgbClr val="434343"/>
                      </a:solidFill>
                      <a:prstDash val="solid"/>
                      <a:round/>
                      <a:headEnd type="none" w="sm" len="sm"/>
                      <a:tailEnd type="none" w="sm" len="sm"/>
                    </a:lnR>
                    <a:lnT w="9525" cap="flat" cmpd="sng">
                      <a:solidFill>
                        <a:srgbClr val="434343"/>
                      </a:solidFill>
                      <a:prstDash val="solid"/>
                      <a:round/>
                      <a:headEnd type="none" w="sm" len="sm"/>
                      <a:tailEnd type="none" w="sm" len="sm"/>
                    </a:lnT>
                    <a:lnB w="9525" cap="flat" cmpd="sng">
                      <a:solidFill>
                        <a:srgbClr val="434343"/>
                      </a:solidFill>
                      <a:prstDash val="solid"/>
                      <a:round/>
                      <a:headEnd type="none" w="sm" len="sm"/>
                      <a:tailEnd type="none" w="sm" len="sm"/>
                    </a:lnB>
                  </a:tcPr>
                </a:tc>
                <a:extLst>
                  <a:ext uri="{0D108BD9-81ED-4DB2-BD59-A6C34878D82A}">
                    <a16:rowId xmlns:a16="http://schemas.microsoft.com/office/drawing/2014/main" val="10004"/>
                  </a:ext>
                </a:extLst>
              </a:tr>
              <a:tr h="396200">
                <a:tc>
                  <a:txBody>
                    <a:bodyPr/>
                    <a:lstStyle/>
                    <a:p>
                      <a:pPr marL="0" lvl="0" indent="0" algn="l" rtl="0">
                        <a:spcBef>
                          <a:spcPts val="0"/>
                        </a:spcBef>
                        <a:spcAft>
                          <a:spcPts val="0"/>
                        </a:spcAft>
                        <a:buNone/>
                      </a:pPr>
                      <a:r>
                        <a:rPr lang="en-GB" sz="1800" b="1">
                          <a:solidFill>
                            <a:srgbClr val="FF0000"/>
                          </a:solidFill>
                        </a:rPr>
                        <a:t>Richard Challoner</a:t>
                      </a:r>
                      <a:endParaRPr sz="1800" b="1">
                        <a:solidFill>
                          <a:srgbClr val="FF0000"/>
                        </a:solidFill>
                      </a:endParaRPr>
                    </a:p>
                  </a:txBody>
                  <a:tcPr marL="91425" marR="91425" marT="91425" marB="91425">
                    <a:lnL w="9525" cap="flat" cmpd="sng">
                      <a:solidFill>
                        <a:srgbClr val="434343"/>
                      </a:solidFill>
                      <a:prstDash val="solid"/>
                      <a:round/>
                      <a:headEnd type="none" w="sm" len="sm"/>
                      <a:tailEnd type="none" w="sm" len="sm"/>
                    </a:lnL>
                    <a:lnR w="9525" cap="flat" cmpd="sng">
                      <a:solidFill>
                        <a:srgbClr val="434343"/>
                      </a:solidFill>
                      <a:prstDash val="solid"/>
                      <a:round/>
                      <a:headEnd type="none" w="sm" len="sm"/>
                      <a:tailEnd type="none" w="sm" len="sm"/>
                    </a:lnR>
                    <a:lnT w="9525" cap="flat" cmpd="sng">
                      <a:solidFill>
                        <a:srgbClr val="434343"/>
                      </a:solidFill>
                      <a:prstDash val="solid"/>
                      <a:round/>
                      <a:headEnd type="none" w="sm" len="sm"/>
                      <a:tailEnd type="none" w="sm" len="sm"/>
                    </a:lnT>
                    <a:lnB w="9525" cap="flat" cmpd="sng">
                      <a:solidFill>
                        <a:srgbClr val="434343"/>
                      </a:solidFill>
                      <a:prstDash val="solid"/>
                      <a:round/>
                      <a:headEnd type="none" w="sm" len="sm"/>
                      <a:tailEnd type="none" w="sm" len="sm"/>
                    </a:lnB>
                  </a:tcPr>
                </a:tc>
                <a:tc>
                  <a:txBody>
                    <a:bodyPr/>
                    <a:lstStyle/>
                    <a:p>
                      <a:pPr marL="0" lvl="0" indent="0" algn="ctr" rtl="0">
                        <a:spcBef>
                          <a:spcPts val="0"/>
                        </a:spcBef>
                        <a:spcAft>
                          <a:spcPts val="0"/>
                        </a:spcAft>
                        <a:buNone/>
                      </a:pPr>
                      <a:r>
                        <a:rPr lang="en-GB" sz="1800" b="1">
                          <a:solidFill>
                            <a:srgbClr val="FF0000"/>
                          </a:solidFill>
                        </a:rPr>
                        <a:t>-0.08</a:t>
                      </a:r>
                      <a:endParaRPr sz="1800" b="1">
                        <a:solidFill>
                          <a:srgbClr val="FF0000"/>
                        </a:solidFill>
                      </a:endParaRPr>
                    </a:p>
                  </a:txBody>
                  <a:tcPr marL="91425" marR="91425" marT="91425" marB="91425">
                    <a:lnL w="9525" cap="flat" cmpd="sng">
                      <a:solidFill>
                        <a:srgbClr val="434343"/>
                      </a:solidFill>
                      <a:prstDash val="solid"/>
                      <a:round/>
                      <a:headEnd type="none" w="sm" len="sm"/>
                      <a:tailEnd type="none" w="sm" len="sm"/>
                    </a:lnL>
                    <a:lnR w="9525" cap="flat" cmpd="sng">
                      <a:solidFill>
                        <a:srgbClr val="434343"/>
                      </a:solidFill>
                      <a:prstDash val="solid"/>
                      <a:round/>
                      <a:headEnd type="none" w="sm" len="sm"/>
                      <a:tailEnd type="none" w="sm" len="sm"/>
                    </a:lnR>
                    <a:lnT w="9525" cap="flat" cmpd="sng">
                      <a:solidFill>
                        <a:srgbClr val="434343"/>
                      </a:solidFill>
                      <a:prstDash val="solid"/>
                      <a:round/>
                      <a:headEnd type="none" w="sm" len="sm"/>
                      <a:tailEnd type="none" w="sm" len="sm"/>
                    </a:lnT>
                    <a:lnB w="9525" cap="flat" cmpd="sng">
                      <a:solidFill>
                        <a:srgbClr val="434343"/>
                      </a:solidFill>
                      <a:prstDash val="solid"/>
                      <a:round/>
                      <a:headEnd type="none" w="sm" len="sm"/>
                      <a:tailEnd type="none" w="sm" len="sm"/>
                    </a:lnB>
                  </a:tcPr>
                </a:tc>
                <a:extLst>
                  <a:ext uri="{0D108BD9-81ED-4DB2-BD59-A6C34878D82A}">
                    <a16:rowId xmlns:a16="http://schemas.microsoft.com/office/drawing/2014/main" val="10005"/>
                  </a:ext>
                </a:extLst>
              </a:tr>
              <a:tr h="396200">
                <a:tc>
                  <a:txBody>
                    <a:bodyPr/>
                    <a:lstStyle/>
                    <a:p>
                      <a:pPr marL="0" lvl="0" indent="0" algn="l" rtl="0">
                        <a:spcBef>
                          <a:spcPts val="0"/>
                        </a:spcBef>
                        <a:spcAft>
                          <a:spcPts val="0"/>
                        </a:spcAft>
                        <a:buNone/>
                      </a:pPr>
                      <a:r>
                        <a:rPr lang="en-GB" sz="1800" b="1">
                          <a:solidFill>
                            <a:srgbClr val="FF0000"/>
                          </a:solidFill>
                        </a:rPr>
                        <a:t>Coombe Girls</a:t>
                      </a:r>
                      <a:endParaRPr sz="1800" b="1">
                        <a:solidFill>
                          <a:srgbClr val="FF0000"/>
                        </a:solidFill>
                      </a:endParaRPr>
                    </a:p>
                  </a:txBody>
                  <a:tcPr marL="91425" marR="91425" marT="91425" marB="91425">
                    <a:lnL w="9525" cap="flat" cmpd="sng">
                      <a:solidFill>
                        <a:srgbClr val="434343"/>
                      </a:solidFill>
                      <a:prstDash val="solid"/>
                      <a:round/>
                      <a:headEnd type="none" w="sm" len="sm"/>
                      <a:tailEnd type="none" w="sm" len="sm"/>
                    </a:lnL>
                    <a:lnR w="9525" cap="flat" cmpd="sng">
                      <a:solidFill>
                        <a:srgbClr val="434343"/>
                      </a:solidFill>
                      <a:prstDash val="solid"/>
                      <a:round/>
                      <a:headEnd type="none" w="sm" len="sm"/>
                      <a:tailEnd type="none" w="sm" len="sm"/>
                    </a:lnR>
                    <a:lnT w="9525" cap="flat" cmpd="sng">
                      <a:solidFill>
                        <a:srgbClr val="434343"/>
                      </a:solidFill>
                      <a:prstDash val="solid"/>
                      <a:round/>
                      <a:headEnd type="none" w="sm" len="sm"/>
                      <a:tailEnd type="none" w="sm" len="sm"/>
                    </a:lnT>
                    <a:lnB w="9525" cap="flat" cmpd="sng">
                      <a:solidFill>
                        <a:srgbClr val="434343"/>
                      </a:solidFill>
                      <a:prstDash val="solid"/>
                      <a:round/>
                      <a:headEnd type="none" w="sm" len="sm"/>
                      <a:tailEnd type="none" w="sm" len="sm"/>
                    </a:lnB>
                  </a:tcPr>
                </a:tc>
                <a:tc>
                  <a:txBody>
                    <a:bodyPr/>
                    <a:lstStyle/>
                    <a:p>
                      <a:pPr marL="0" lvl="0" indent="0" algn="ctr" rtl="0">
                        <a:spcBef>
                          <a:spcPts val="0"/>
                        </a:spcBef>
                        <a:spcAft>
                          <a:spcPts val="0"/>
                        </a:spcAft>
                        <a:buNone/>
                      </a:pPr>
                      <a:r>
                        <a:rPr lang="en-GB" sz="1800" b="1">
                          <a:solidFill>
                            <a:srgbClr val="FF0000"/>
                          </a:solidFill>
                        </a:rPr>
                        <a:t>-0.12</a:t>
                      </a:r>
                      <a:endParaRPr sz="1800" b="1">
                        <a:solidFill>
                          <a:srgbClr val="FF0000"/>
                        </a:solidFill>
                      </a:endParaRPr>
                    </a:p>
                  </a:txBody>
                  <a:tcPr marL="91425" marR="91425" marT="91425" marB="91425">
                    <a:lnL w="9525" cap="flat" cmpd="sng">
                      <a:solidFill>
                        <a:srgbClr val="434343"/>
                      </a:solidFill>
                      <a:prstDash val="solid"/>
                      <a:round/>
                      <a:headEnd type="none" w="sm" len="sm"/>
                      <a:tailEnd type="none" w="sm" len="sm"/>
                    </a:lnL>
                    <a:lnR w="9525" cap="flat" cmpd="sng">
                      <a:solidFill>
                        <a:srgbClr val="434343"/>
                      </a:solidFill>
                      <a:prstDash val="solid"/>
                      <a:round/>
                      <a:headEnd type="none" w="sm" len="sm"/>
                      <a:tailEnd type="none" w="sm" len="sm"/>
                    </a:lnR>
                    <a:lnT w="9525" cap="flat" cmpd="sng">
                      <a:solidFill>
                        <a:srgbClr val="434343"/>
                      </a:solidFill>
                      <a:prstDash val="solid"/>
                      <a:round/>
                      <a:headEnd type="none" w="sm" len="sm"/>
                      <a:tailEnd type="none" w="sm" len="sm"/>
                    </a:lnT>
                    <a:lnB w="9525" cap="flat" cmpd="sng">
                      <a:solidFill>
                        <a:srgbClr val="434343"/>
                      </a:solidFill>
                      <a:prstDash val="solid"/>
                      <a:round/>
                      <a:headEnd type="none" w="sm" len="sm"/>
                      <a:tailEnd type="none" w="sm" len="sm"/>
                    </a:lnB>
                  </a:tcPr>
                </a:tc>
                <a:extLst>
                  <a:ext uri="{0D108BD9-81ED-4DB2-BD59-A6C34878D82A}">
                    <a16:rowId xmlns:a16="http://schemas.microsoft.com/office/drawing/2014/main" val="10006"/>
                  </a:ext>
                </a:extLst>
              </a:tr>
              <a:tr h="396200">
                <a:tc>
                  <a:txBody>
                    <a:bodyPr/>
                    <a:lstStyle/>
                    <a:p>
                      <a:pPr marL="0" lvl="0" indent="0" algn="l" rtl="0">
                        <a:spcBef>
                          <a:spcPts val="0"/>
                        </a:spcBef>
                        <a:spcAft>
                          <a:spcPts val="0"/>
                        </a:spcAft>
                        <a:buNone/>
                      </a:pPr>
                      <a:r>
                        <a:rPr lang="en-GB" sz="1800" b="1">
                          <a:solidFill>
                            <a:srgbClr val="FF0000"/>
                          </a:solidFill>
                        </a:rPr>
                        <a:t>Holy Cross</a:t>
                      </a:r>
                      <a:endParaRPr sz="1800" b="1">
                        <a:solidFill>
                          <a:srgbClr val="FF0000"/>
                        </a:solidFill>
                      </a:endParaRPr>
                    </a:p>
                  </a:txBody>
                  <a:tcPr marL="91425" marR="91425" marT="91425" marB="91425">
                    <a:lnL w="9525" cap="flat" cmpd="sng">
                      <a:solidFill>
                        <a:srgbClr val="434343"/>
                      </a:solidFill>
                      <a:prstDash val="solid"/>
                      <a:round/>
                      <a:headEnd type="none" w="sm" len="sm"/>
                      <a:tailEnd type="none" w="sm" len="sm"/>
                    </a:lnL>
                    <a:lnR w="9525" cap="flat" cmpd="sng">
                      <a:solidFill>
                        <a:srgbClr val="434343"/>
                      </a:solidFill>
                      <a:prstDash val="solid"/>
                      <a:round/>
                      <a:headEnd type="none" w="sm" len="sm"/>
                      <a:tailEnd type="none" w="sm" len="sm"/>
                    </a:lnR>
                    <a:lnT w="9525" cap="flat" cmpd="sng">
                      <a:solidFill>
                        <a:srgbClr val="434343"/>
                      </a:solidFill>
                      <a:prstDash val="solid"/>
                      <a:round/>
                      <a:headEnd type="none" w="sm" len="sm"/>
                      <a:tailEnd type="none" w="sm" len="sm"/>
                    </a:lnT>
                    <a:lnB w="9525" cap="flat" cmpd="sng">
                      <a:solidFill>
                        <a:srgbClr val="434343"/>
                      </a:solidFill>
                      <a:prstDash val="solid"/>
                      <a:round/>
                      <a:headEnd type="none" w="sm" len="sm"/>
                      <a:tailEnd type="none" w="sm" len="sm"/>
                    </a:lnB>
                  </a:tcPr>
                </a:tc>
                <a:tc>
                  <a:txBody>
                    <a:bodyPr/>
                    <a:lstStyle/>
                    <a:p>
                      <a:pPr marL="0" lvl="0" indent="0" algn="ctr" rtl="0">
                        <a:spcBef>
                          <a:spcPts val="0"/>
                        </a:spcBef>
                        <a:spcAft>
                          <a:spcPts val="0"/>
                        </a:spcAft>
                        <a:buNone/>
                      </a:pPr>
                      <a:r>
                        <a:rPr lang="en-GB" sz="1800" b="1">
                          <a:solidFill>
                            <a:srgbClr val="FF0000"/>
                          </a:solidFill>
                        </a:rPr>
                        <a:t>-0.37</a:t>
                      </a:r>
                      <a:endParaRPr sz="1800" b="1">
                        <a:solidFill>
                          <a:srgbClr val="FF0000"/>
                        </a:solidFill>
                      </a:endParaRPr>
                    </a:p>
                  </a:txBody>
                  <a:tcPr marL="91425" marR="91425" marT="91425" marB="91425">
                    <a:lnL w="9525" cap="flat" cmpd="sng">
                      <a:solidFill>
                        <a:srgbClr val="434343"/>
                      </a:solidFill>
                      <a:prstDash val="solid"/>
                      <a:round/>
                      <a:headEnd type="none" w="sm" len="sm"/>
                      <a:tailEnd type="none" w="sm" len="sm"/>
                    </a:lnL>
                    <a:lnR w="9525" cap="flat" cmpd="sng">
                      <a:solidFill>
                        <a:srgbClr val="434343"/>
                      </a:solidFill>
                      <a:prstDash val="solid"/>
                      <a:round/>
                      <a:headEnd type="none" w="sm" len="sm"/>
                      <a:tailEnd type="none" w="sm" len="sm"/>
                    </a:lnR>
                    <a:lnT w="9525" cap="flat" cmpd="sng">
                      <a:solidFill>
                        <a:srgbClr val="434343"/>
                      </a:solidFill>
                      <a:prstDash val="solid"/>
                      <a:round/>
                      <a:headEnd type="none" w="sm" len="sm"/>
                      <a:tailEnd type="none" w="sm" len="sm"/>
                    </a:lnT>
                    <a:lnB w="9525" cap="flat" cmpd="sng">
                      <a:solidFill>
                        <a:srgbClr val="434343"/>
                      </a:solidFill>
                      <a:prstDash val="solid"/>
                      <a:round/>
                      <a:headEnd type="none" w="sm" len="sm"/>
                      <a:tailEnd type="none" w="sm" len="sm"/>
                    </a:lnB>
                  </a:tcPr>
                </a:tc>
                <a:extLst>
                  <a:ext uri="{0D108BD9-81ED-4DB2-BD59-A6C34878D82A}">
                    <a16:rowId xmlns:a16="http://schemas.microsoft.com/office/drawing/2014/main" val="10007"/>
                  </a:ext>
                </a:extLst>
              </a:tr>
              <a:tr h="396200">
                <a:tc>
                  <a:txBody>
                    <a:bodyPr/>
                    <a:lstStyle/>
                    <a:p>
                      <a:pPr marL="0" lvl="0" indent="0" algn="l" rtl="0">
                        <a:spcBef>
                          <a:spcPts val="0"/>
                        </a:spcBef>
                        <a:spcAft>
                          <a:spcPts val="0"/>
                        </a:spcAft>
                        <a:buNone/>
                      </a:pPr>
                      <a:r>
                        <a:rPr lang="en-GB" sz="1800" b="1">
                          <a:solidFill>
                            <a:srgbClr val="FF0000"/>
                          </a:solidFill>
                        </a:rPr>
                        <a:t>Coombe Boys</a:t>
                      </a:r>
                      <a:endParaRPr sz="1800" b="1">
                        <a:solidFill>
                          <a:srgbClr val="FF0000"/>
                        </a:solidFill>
                      </a:endParaRPr>
                    </a:p>
                  </a:txBody>
                  <a:tcPr marL="91425" marR="91425" marT="91425" marB="91425">
                    <a:lnL w="9525" cap="flat" cmpd="sng">
                      <a:solidFill>
                        <a:srgbClr val="434343"/>
                      </a:solidFill>
                      <a:prstDash val="solid"/>
                      <a:round/>
                      <a:headEnd type="none" w="sm" len="sm"/>
                      <a:tailEnd type="none" w="sm" len="sm"/>
                    </a:lnL>
                    <a:lnR w="9525" cap="flat" cmpd="sng">
                      <a:solidFill>
                        <a:srgbClr val="434343"/>
                      </a:solidFill>
                      <a:prstDash val="solid"/>
                      <a:round/>
                      <a:headEnd type="none" w="sm" len="sm"/>
                      <a:tailEnd type="none" w="sm" len="sm"/>
                    </a:lnR>
                    <a:lnT w="9525" cap="flat" cmpd="sng">
                      <a:solidFill>
                        <a:srgbClr val="434343"/>
                      </a:solidFill>
                      <a:prstDash val="solid"/>
                      <a:round/>
                      <a:headEnd type="none" w="sm" len="sm"/>
                      <a:tailEnd type="none" w="sm" len="sm"/>
                    </a:lnT>
                    <a:lnB w="9525" cap="flat" cmpd="sng">
                      <a:solidFill>
                        <a:srgbClr val="434343"/>
                      </a:solidFill>
                      <a:prstDash val="solid"/>
                      <a:round/>
                      <a:headEnd type="none" w="sm" len="sm"/>
                      <a:tailEnd type="none" w="sm" len="sm"/>
                    </a:lnB>
                  </a:tcPr>
                </a:tc>
                <a:tc>
                  <a:txBody>
                    <a:bodyPr/>
                    <a:lstStyle/>
                    <a:p>
                      <a:pPr marL="0" lvl="0" indent="0" algn="ctr" rtl="0">
                        <a:spcBef>
                          <a:spcPts val="0"/>
                        </a:spcBef>
                        <a:spcAft>
                          <a:spcPts val="0"/>
                        </a:spcAft>
                        <a:buNone/>
                      </a:pPr>
                      <a:r>
                        <a:rPr lang="en-GB" sz="1800" b="1">
                          <a:solidFill>
                            <a:srgbClr val="FF0000"/>
                          </a:solidFill>
                        </a:rPr>
                        <a:t>-0.54</a:t>
                      </a:r>
                      <a:endParaRPr sz="1800" b="1">
                        <a:solidFill>
                          <a:srgbClr val="FF0000"/>
                        </a:solidFill>
                      </a:endParaRPr>
                    </a:p>
                  </a:txBody>
                  <a:tcPr marL="91425" marR="91425" marT="91425" marB="91425">
                    <a:lnL w="9525" cap="flat" cmpd="sng">
                      <a:solidFill>
                        <a:srgbClr val="434343"/>
                      </a:solidFill>
                      <a:prstDash val="solid"/>
                      <a:round/>
                      <a:headEnd type="none" w="sm" len="sm"/>
                      <a:tailEnd type="none" w="sm" len="sm"/>
                    </a:lnL>
                    <a:lnR w="9525" cap="flat" cmpd="sng">
                      <a:solidFill>
                        <a:srgbClr val="434343"/>
                      </a:solidFill>
                      <a:prstDash val="solid"/>
                      <a:round/>
                      <a:headEnd type="none" w="sm" len="sm"/>
                      <a:tailEnd type="none" w="sm" len="sm"/>
                    </a:lnR>
                    <a:lnT w="9525" cap="flat" cmpd="sng">
                      <a:solidFill>
                        <a:srgbClr val="434343"/>
                      </a:solidFill>
                      <a:prstDash val="solid"/>
                      <a:round/>
                      <a:headEnd type="none" w="sm" len="sm"/>
                      <a:tailEnd type="none" w="sm" len="sm"/>
                    </a:lnT>
                    <a:lnB w="9525" cap="flat" cmpd="sng">
                      <a:solidFill>
                        <a:srgbClr val="434343"/>
                      </a:solidFill>
                      <a:prstDash val="solid"/>
                      <a:round/>
                      <a:headEnd type="none" w="sm" len="sm"/>
                      <a:tailEnd type="none" w="sm" len="sm"/>
                    </a:lnB>
                  </a:tcPr>
                </a:tc>
                <a:extLst>
                  <a:ext uri="{0D108BD9-81ED-4DB2-BD59-A6C34878D82A}">
                    <a16:rowId xmlns:a16="http://schemas.microsoft.com/office/drawing/2014/main" val="10008"/>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p20"/>
          <p:cNvSpPr txBox="1">
            <a:spLocks noGrp="1"/>
          </p:cNvSpPr>
          <p:nvPr>
            <p:ph type="title"/>
          </p:nvPr>
        </p:nvSpPr>
        <p:spPr>
          <a:xfrm>
            <a:off x="83825" y="869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Destinations- Oxbridge Success in a Competitive Year </a:t>
            </a:r>
            <a:endParaRPr/>
          </a:p>
        </p:txBody>
      </p:sp>
      <p:sp>
        <p:nvSpPr>
          <p:cNvPr id="104" name="Google Shape;104;p20"/>
          <p:cNvSpPr txBox="1">
            <a:spLocks noGrp="1"/>
          </p:cNvSpPr>
          <p:nvPr>
            <p:ph type="body" idx="1"/>
          </p:nvPr>
        </p:nvSpPr>
        <p:spPr>
          <a:xfrm>
            <a:off x="4279050" y="863550"/>
            <a:ext cx="4509900" cy="3416400"/>
          </a:xfrm>
          <a:prstGeom prst="rect">
            <a:avLst/>
          </a:prstGeom>
        </p:spPr>
        <p:txBody>
          <a:bodyPr spcFirstLastPara="1" wrap="square" lIns="91425" tIns="91425" rIns="91425" bIns="91425" anchor="t" anchorCtr="0">
            <a:normAutofit lnSpcReduction="10000"/>
          </a:bodyPr>
          <a:lstStyle/>
          <a:p>
            <a:pPr marL="457200" lvl="0" indent="-381000" algn="l" rtl="0">
              <a:spcBef>
                <a:spcPts val="0"/>
              </a:spcBef>
              <a:spcAft>
                <a:spcPts val="0"/>
              </a:spcAft>
              <a:buClr>
                <a:schemeClr val="dk1"/>
              </a:buClr>
              <a:buSzPts val="2400"/>
              <a:buChar char="●"/>
            </a:pPr>
            <a:r>
              <a:rPr lang="en-GB" sz="2300" b="1" u="sng">
                <a:solidFill>
                  <a:schemeClr val="dk1"/>
                </a:solidFill>
              </a:rPr>
              <a:t>Willow Walker-Todd</a:t>
            </a:r>
            <a:r>
              <a:rPr lang="en-GB" sz="2300" b="1">
                <a:solidFill>
                  <a:schemeClr val="dk1"/>
                </a:solidFill>
              </a:rPr>
              <a:t>     </a:t>
            </a:r>
            <a:endParaRPr sz="2300" b="1">
              <a:solidFill>
                <a:schemeClr val="dk1"/>
              </a:solidFill>
            </a:endParaRPr>
          </a:p>
          <a:p>
            <a:pPr marL="457200" lvl="0" indent="-374650" algn="l" rtl="0">
              <a:spcBef>
                <a:spcPts val="0"/>
              </a:spcBef>
              <a:spcAft>
                <a:spcPts val="0"/>
              </a:spcAft>
              <a:buClr>
                <a:schemeClr val="dk1"/>
              </a:buClr>
              <a:buSzPts val="2300"/>
              <a:buChar char="●"/>
            </a:pPr>
            <a:r>
              <a:rPr lang="en-GB" sz="2300">
                <a:solidFill>
                  <a:schemeClr val="dk1"/>
                </a:solidFill>
              </a:rPr>
              <a:t>History</a:t>
            </a:r>
            <a:endParaRPr sz="2300">
              <a:solidFill>
                <a:schemeClr val="dk1"/>
              </a:solidFill>
            </a:endParaRPr>
          </a:p>
          <a:p>
            <a:pPr marL="457200" lvl="0" indent="-374650" algn="l" rtl="0">
              <a:spcBef>
                <a:spcPts val="0"/>
              </a:spcBef>
              <a:spcAft>
                <a:spcPts val="0"/>
              </a:spcAft>
              <a:buClr>
                <a:schemeClr val="dk1"/>
              </a:buClr>
              <a:buSzPts val="2300"/>
              <a:buChar char="●"/>
            </a:pPr>
            <a:r>
              <a:rPr lang="en-GB" sz="2300">
                <a:solidFill>
                  <a:schemeClr val="dk1"/>
                </a:solidFill>
              </a:rPr>
              <a:t>Oxford University</a:t>
            </a:r>
            <a:endParaRPr sz="2300">
              <a:solidFill>
                <a:schemeClr val="dk1"/>
              </a:solidFill>
            </a:endParaRPr>
          </a:p>
          <a:p>
            <a:pPr marL="457200" lvl="0" indent="-374650" algn="l" rtl="0">
              <a:spcBef>
                <a:spcPts val="0"/>
              </a:spcBef>
              <a:spcAft>
                <a:spcPts val="0"/>
              </a:spcAft>
              <a:buClr>
                <a:schemeClr val="dk1"/>
              </a:buClr>
              <a:buSzPts val="2300"/>
              <a:buChar char="●"/>
            </a:pPr>
            <a:r>
              <a:rPr lang="en-GB" sz="2300" b="1" u="sng">
                <a:solidFill>
                  <a:schemeClr val="dk1"/>
                </a:solidFill>
              </a:rPr>
              <a:t>Noah Hall </a:t>
            </a:r>
            <a:endParaRPr sz="2300" b="1" u="sng">
              <a:solidFill>
                <a:schemeClr val="dk1"/>
              </a:solidFill>
            </a:endParaRPr>
          </a:p>
          <a:p>
            <a:pPr marL="457200" lvl="0" indent="-374650" algn="l" rtl="0">
              <a:spcBef>
                <a:spcPts val="0"/>
              </a:spcBef>
              <a:spcAft>
                <a:spcPts val="0"/>
              </a:spcAft>
              <a:buClr>
                <a:schemeClr val="dk1"/>
              </a:buClr>
              <a:buSzPts val="2300"/>
              <a:buChar char="●"/>
            </a:pPr>
            <a:r>
              <a:rPr lang="en-GB" sz="2300">
                <a:solidFill>
                  <a:schemeClr val="dk1"/>
                </a:solidFill>
              </a:rPr>
              <a:t>Music </a:t>
            </a:r>
            <a:endParaRPr sz="2300">
              <a:solidFill>
                <a:schemeClr val="dk1"/>
              </a:solidFill>
            </a:endParaRPr>
          </a:p>
          <a:p>
            <a:pPr marL="457200" lvl="0" indent="-374650" algn="l" rtl="0">
              <a:spcBef>
                <a:spcPts val="0"/>
              </a:spcBef>
              <a:spcAft>
                <a:spcPts val="0"/>
              </a:spcAft>
              <a:buClr>
                <a:schemeClr val="dk1"/>
              </a:buClr>
              <a:buSzPts val="2300"/>
              <a:buChar char="●"/>
            </a:pPr>
            <a:r>
              <a:rPr lang="en-GB" sz="2300">
                <a:solidFill>
                  <a:schemeClr val="dk1"/>
                </a:solidFill>
              </a:rPr>
              <a:t>Oxford University</a:t>
            </a:r>
            <a:endParaRPr sz="2300">
              <a:solidFill>
                <a:schemeClr val="dk1"/>
              </a:solidFill>
            </a:endParaRPr>
          </a:p>
          <a:p>
            <a:pPr marL="457200" lvl="0" indent="-374650" algn="l" rtl="0">
              <a:spcBef>
                <a:spcPts val="0"/>
              </a:spcBef>
              <a:spcAft>
                <a:spcPts val="0"/>
              </a:spcAft>
              <a:buClr>
                <a:schemeClr val="dk1"/>
              </a:buClr>
              <a:buSzPts val="2300"/>
              <a:buChar char="●"/>
            </a:pPr>
            <a:r>
              <a:rPr lang="en-GB" sz="2500" b="1">
                <a:solidFill>
                  <a:schemeClr val="dk1"/>
                </a:solidFill>
              </a:rPr>
              <a:t>3 students in the last 2 years into Oxbridge     </a:t>
            </a:r>
            <a:r>
              <a:rPr lang="en-GB" sz="1700" b="1">
                <a:solidFill>
                  <a:schemeClr val="dk1"/>
                </a:solidFill>
              </a:rPr>
              <a:t>    </a:t>
            </a:r>
            <a:endParaRPr/>
          </a:p>
        </p:txBody>
      </p:sp>
      <p:pic>
        <p:nvPicPr>
          <p:cNvPr id="105" name="Google Shape;105;p20" title="unnamed.jpg"/>
          <p:cNvPicPr preferRelativeResize="0"/>
          <p:nvPr/>
        </p:nvPicPr>
        <p:blipFill rotWithShape="1">
          <a:blip r:embed="rId3">
            <a:alphaModFix/>
          </a:blip>
          <a:srcRect l="40946" t="11095" r="5611"/>
          <a:stretch/>
        </p:blipFill>
        <p:spPr>
          <a:xfrm>
            <a:off x="662750" y="792175"/>
            <a:ext cx="3106101" cy="370975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21"/>
          <p:cNvSpPr txBox="1">
            <a:spLocks noGrp="1"/>
          </p:cNvSpPr>
          <p:nvPr>
            <p:ph type="body" idx="1"/>
          </p:nvPr>
        </p:nvSpPr>
        <p:spPr>
          <a:xfrm>
            <a:off x="271825" y="333300"/>
            <a:ext cx="8417400" cy="4810200"/>
          </a:xfrm>
          <a:prstGeom prst="rect">
            <a:avLst/>
          </a:prstGeom>
          <a:solidFill>
            <a:schemeClr val="lt1"/>
          </a:solidFill>
          <a:ln w="9525" cap="flat" cmpd="sng">
            <a:solidFill>
              <a:srgbClr val="FFF2CC"/>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95000"/>
              </a:lnSpc>
              <a:spcBef>
                <a:spcPts val="0"/>
              </a:spcBef>
              <a:spcAft>
                <a:spcPts val="0"/>
              </a:spcAft>
              <a:buClr>
                <a:schemeClr val="dk1"/>
              </a:buClr>
              <a:buSzPts val="852"/>
              <a:buFont typeface="Arial"/>
              <a:buNone/>
            </a:pPr>
            <a:r>
              <a:rPr lang="en-GB" sz="1500" b="1" u="sng">
                <a:solidFill>
                  <a:schemeClr val="dk1"/>
                </a:solidFill>
              </a:rPr>
              <a:t>Noah Hall</a:t>
            </a:r>
            <a:r>
              <a:rPr lang="en-GB" sz="1500" b="1">
                <a:solidFill>
                  <a:schemeClr val="dk1"/>
                </a:solidFill>
              </a:rPr>
              <a:t>                     	Music at Oxford University                                             	AAA</a:t>
            </a:r>
            <a:endParaRPr sz="1500" b="1">
              <a:solidFill>
                <a:schemeClr val="dk1"/>
              </a:solidFill>
            </a:endParaRPr>
          </a:p>
          <a:p>
            <a:pPr marL="0" lvl="0" indent="0" algn="l" rtl="0">
              <a:lnSpc>
                <a:spcPct val="95000"/>
              </a:lnSpc>
              <a:spcBef>
                <a:spcPts val="0"/>
              </a:spcBef>
              <a:spcAft>
                <a:spcPts val="0"/>
              </a:spcAft>
              <a:buClr>
                <a:schemeClr val="dk1"/>
              </a:buClr>
              <a:buSzPts val="852"/>
              <a:buFont typeface="Arial"/>
              <a:buNone/>
            </a:pPr>
            <a:endParaRPr sz="1500" b="1">
              <a:solidFill>
                <a:schemeClr val="dk1"/>
              </a:solidFill>
            </a:endParaRPr>
          </a:p>
          <a:p>
            <a:pPr marL="0" lvl="0" indent="0" algn="l" rtl="0">
              <a:lnSpc>
                <a:spcPct val="95000"/>
              </a:lnSpc>
              <a:spcBef>
                <a:spcPts val="0"/>
              </a:spcBef>
              <a:spcAft>
                <a:spcPts val="0"/>
              </a:spcAft>
              <a:buClr>
                <a:schemeClr val="dk1"/>
              </a:buClr>
              <a:buSzPts val="852"/>
              <a:buFont typeface="Arial"/>
              <a:buNone/>
            </a:pPr>
            <a:r>
              <a:rPr lang="en-GB" sz="1500" b="1" u="sng">
                <a:solidFill>
                  <a:schemeClr val="dk1"/>
                </a:solidFill>
              </a:rPr>
              <a:t>Willow Walker-Todd</a:t>
            </a:r>
            <a:r>
              <a:rPr lang="en-GB" sz="1500" b="1">
                <a:solidFill>
                  <a:schemeClr val="dk1"/>
                </a:solidFill>
              </a:rPr>
              <a:t>      History at Oxford University                                           	AAB</a:t>
            </a:r>
            <a:endParaRPr sz="1500" b="1">
              <a:solidFill>
                <a:schemeClr val="dk1"/>
              </a:solidFill>
            </a:endParaRPr>
          </a:p>
          <a:p>
            <a:pPr marL="0" lvl="0" indent="0" algn="l" rtl="0">
              <a:lnSpc>
                <a:spcPct val="95000"/>
              </a:lnSpc>
              <a:spcBef>
                <a:spcPts val="0"/>
              </a:spcBef>
              <a:spcAft>
                <a:spcPts val="0"/>
              </a:spcAft>
              <a:buClr>
                <a:schemeClr val="dk1"/>
              </a:buClr>
              <a:buSzPts val="852"/>
              <a:buFont typeface="Arial"/>
              <a:buNone/>
            </a:pPr>
            <a:endParaRPr sz="1500">
              <a:solidFill>
                <a:schemeClr val="dk1"/>
              </a:solidFill>
            </a:endParaRPr>
          </a:p>
          <a:p>
            <a:pPr marL="0" lvl="0" indent="0" algn="l" rtl="0">
              <a:lnSpc>
                <a:spcPct val="95000"/>
              </a:lnSpc>
              <a:spcBef>
                <a:spcPts val="0"/>
              </a:spcBef>
              <a:spcAft>
                <a:spcPts val="0"/>
              </a:spcAft>
              <a:buClr>
                <a:schemeClr val="dk1"/>
              </a:buClr>
              <a:buSzPts val="852"/>
              <a:buFont typeface="Arial"/>
              <a:buNone/>
            </a:pPr>
            <a:r>
              <a:rPr lang="en-GB" sz="1500" b="1" u="sng">
                <a:solidFill>
                  <a:schemeClr val="dk1"/>
                </a:solidFill>
              </a:rPr>
              <a:t>Joe Bannister </a:t>
            </a:r>
            <a:r>
              <a:rPr lang="en-GB" sz="1500">
                <a:solidFill>
                  <a:schemeClr val="dk1"/>
                </a:solidFill>
              </a:rPr>
              <a:t>    	</a:t>
            </a:r>
            <a:r>
              <a:rPr lang="en-GB" sz="1500" b="1">
                <a:solidFill>
                  <a:schemeClr val="dk1"/>
                </a:solidFill>
              </a:rPr>
              <a:t>Veterinary Science at University of Surrey       </a:t>
            </a:r>
            <a:r>
              <a:rPr lang="en-GB" sz="1500">
                <a:solidFill>
                  <a:schemeClr val="dk1"/>
                </a:solidFill>
              </a:rPr>
              <a:t>      		         </a:t>
            </a:r>
            <a:r>
              <a:rPr lang="en-GB" sz="1500" b="1">
                <a:solidFill>
                  <a:schemeClr val="dk1"/>
                </a:solidFill>
              </a:rPr>
              <a:t>A*A*B</a:t>
            </a:r>
            <a:endParaRPr sz="1500" b="1">
              <a:solidFill>
                <a:schemeClr val="dk1"/>
              </a:solidFill>
            </a:endParaRPr>
          </a:p>
          <a:p>
            <a:pPr marL="0" lvl="0" indent="0" algn="l" rtl="0">
              <a:lnSpc>
                <a:spcPct val="95000"/>
              </a:lnSpc>
              <a:spcBef>
                <a:spcPts val="0"/>
              </a:spcBef>
              <a:spcAft>
                <a:spcPts val="0"/>
              </a:spcAft>
              <a:buClr>
                <a:schemeClr val="dk1"/>
              </a:buClr>
              <a:buSzPts val="852"/>
              <a:buFont typeface="Arial"/>
              <a:buNone/>
            </a:pPr>
            <a:endParaRPr sz="1500" b="1" u="sng">
              <a:solidFill>
                <a:schemeClr val="dk1"/>
              </a:solidFill>
            </a:endParaRPr>
          </a:p>
          <a:p>
            <a:pPr marL="0" lvl="0" indent="0" algn="l" rtl="0">
              <a:lnSpc>
                <a:spcPct val="95000"/>
              </a:lnSpc>
              <a:spcBef>
                <a:spcPts val="0"/>
              </a:spcBef>
              <a:spcAft>
                <a:spcPts val="0"/>
              </a:spcAft>
              <a:buClr>
                <a:schemeClr val="dk1"/>
              </a:buClr>
              <a:buSzPts val="852"/>
              <a:buFont typeface="Arial"/>
              <a:buNone/>
            </a:pPr>
            <a:r>
              <a:rPr lang="en-GB" sz="1500" b="1" u="sng">
                <a:solidFill>
                  <a:schemeClr val="dk1"/>
                </a:solidFill>
              </a:rPr>
              <a:t>Sam Horner</a:t>
            </a:r>
            <a:r>
              <a:rPr lang="en-GB" sz="1500" b="1">
                <a:solidFill>
                  <a:schemeClr val="dk1"/>
                </a:solidFill>
              </a:rPr>
              <a:t>     	        Computer Science at University of Bath                       	         A*A*A*                                             </a:t>
            </a:r>
            <a:endParaRPr sz="1500" b="1">
              <a:solidFill>
                <a:schemeClr val="dk1"/>
              </a:solidFill>
            </a:endParaRPr>
          </a:p>
          <a:p>
            <a:pPr marL="0" lvl="0" indent="0" algn="l" rtl="0">
              <a:lnSpc>
                <a:spcPct val="95000"/>
              </a:lnSpc>
              <a:spcBef>
                <a:spcPts val="0"/>
              </a:spcBef>
              <a:spcAft>
                <a:spcPts val="0"/>
              </a:spcAft>
              <a:buClr>
                <a:schemeClr val="dk1"/>
              </a:buClr>
              <a:buSzPts val="852"/>
              <a:buFont typeface="Arial"/>
              <a:buNone/>
            </a:pPr>
            <a:endParaRPr sz="1500" b="1" u="sng">
              <a:solidFill>
                <a:schemeClr val="dk1"/>
              </a:solidFill>
            </a:endParaRPr>
          </a:p>
          <a:p>
            <a:pPr marL="0" lvl="0" indent="0" algn="l" rtl="0">
              <a:lnSpc>
                <a:spcPct val="95000"/>
              </a:lnSpc>
              <a:spcBef>
                <a:spcPts val="0"/>
              </a:spcBef>
              <a:spcAft>
                <a:spcPts val="0"/>
              </a:spcAft>
              <a:buClr>
                <a:schemeClr val="dk1"/>
              </a:buClr>
              <a:buSzPts val="852"/>
              <a:buFont typeface="Arial"/>
              <a:buNone/>
            </a:pPr>
            <a:r>
              <a:rPr lang="en-GB" sz="1500" b="1" u="sng">
                <a:solidFill>
                  <a:schemeClr val="dk1"/>
                </a:solidFill>
                <a:highlight>
                  <a:schemeClr val="lt1"/>
                </a:highlight>
              </a:rPr>
              <a:t>Lana Kaedby </a:t>
            </a:r>
            <a:r>
              <a:rPr lang="en-GB" sz="1500" b="1">
                <a:solidFill>
                  <a:schemeClr val="dk1"/>
                </a:solidFill>
                <a:highlight>
                  <a:schemeClr val="lt1"/>
                </a:highlight>
              </a:rPr>
              <a:t>          Biotechnology at University of Manchester         		         A*AA </a:t>
            </a:r>
            <a:endParaRPr sz="1500" b="1">
              <a:solidFill>
                <a:schemeClr val="dk1"/>
              </a:solidFill>
              <a:highlight>
                <a:schemeClr val="lt1"/>
              </a:highlight>
            </a:endParaRPr>
          </a:p>
          <a:p>
            <a:pPr marL="0" lvl="0" indent="0" algn="l" rtl="0">
              <a:lnSpc>
                <a:spcPct val="95000"/>
              </a:lnSpc>
              <a:spcBef>
                <a:spcPts val="0"/>
              </a:spcBef>
              <a:spcAft>
                <a:spcPts val="0"/>
              </a:spcAft>
              <a:buClr>
                <a:schemeClr val="dk1"/>
              </a:buClr>
              <a:buSzPts val="852"/>
              <a:buFont typeface="Arial"/>
              <a:buNone/>
            </a:pPr>
            <a:endParaRPr sz="1500" b="1" u="sng">
              <a:solidFill>
                <a:schemeClr val="dk1"/>
              </a:solidFill>
            </a:endParaRPr>
          </a:p>
          <a:p>
            <a:pPr marL="0" lvl="0" indent="0" algn="l" rtl="0">
              <a:lnSpc>
                <a:spcPct val="95000"/>
              </a:lnSpc>
              <a:spcBef>
                <a:spcPts val="0"/>
              </a:spcBef>
              <a:spcAft>
                <a:spcPts val="0"/>
              </a:spcAft>
              <a:buClr>
                <a:schemeClr val="dk1"/>
              </a:buClr>
              <a:buSzPts val="852"/>
              <a:buFont typeface="Arial"/>
              <a:buNone/>
            </a:pPr>
            <a:r>
              <a:rPr lang="en-GB" sz="1500" b="1" u="sng">
                <a:solidFill>
                  <a:schemeClr val="dk1"/>
                </a:solidFill>
              </a:rPr>
              <a:t>Danny Paget</a:t>
            </a:r>
            <a:r>
              <a:rPr lang="en-GB" sz="1500" b="1">
                <a:solidFill>
                  <a:schemeClr val="dk1"/>
                </a:solidFill>
              </a:rPr>
              <a:t>            Economics at King’s College London                                         A*AAC              </a:t>
            </a:r>
            <a:endParaRPr sz="1500" b="1">
              <a:solidFill>
                <a:schemeClr val="dk1"/>
              </a:solidFill>
            </a:endParaRPr>
          </a:p>
          <a:p>
            <a:pPr marL="0" lvl="0" indent="0" algn="l" rtl="0">
              <a:lnSpc>
                <a:spcPct val="95000"/>
              </a:lnSpc>
              <a:spcBef>
                <a:spcPts val="0"/>
              </a:spcBef>
              <a:spcAft>
                <a:spcPts val="0"/>
              </a:spcAft>
              <a:buClr>
                <a:schemeClr val="dk1"/>
              </a:buClr>
              <a:buSzPts val="852"/>
              <a:buFont typeface="Arial"/>
              <a:buNone/>
            </a:pPr>
            <a:endParaRPr sz="1500" b="1" u="sng">
              <a:solidFill>
                <a:schemeClr val="dk1"/>
              </a:solidFill>
            </a:endParaRPr>
          </a:p>
          <a:p>
            <a:pPr marL="0" lvl="0" indent="0" algn="l" rtl="0">
              <a:lnSpc>
                <a:spcPct val="95000"/>
              </a:lnSpc>
              <a:spcBef>
                <a:spcPts val="0"/>
              </a:spcBef>
              <a:spcAft>
                <a:spcPts val="0"/>
              </a:spcAft>
              <a:buClr>
                <a:schemeClr val="dk1"/>
              </a:buClr>
              <a:buSzPts val="852"/>
              <a:buFont typeface="Arial"/>
              <a:buNone/>
            </a:pPr>
            <a:r>
              <a:rPr lang="en-GB" sz="1500" b="1" u="sng">
                <a:solidFill>
                  <a:schemeClr val="dk1"/>
                </a:solidFill>
              </a:rPr>
              <a:t>Jack Zhou</a:t>
            </a:r>
            <a:r>
              <a:rPr lang="en-GB" sz="1500" b="1">
                <a:solidFill>
                  <a:schemeClr val="dk1"/>
                </a:solidFill>
              </a:rPr>
              <a:t>      		Mechanical Engineering at University of Southampton           A*AA                                                                                                                   </a:t>
            </a:r>
            <a:endParaRPr sz="1500" b="1">
              <a:solidFill>
                <a:schemeClr val="dk1"/>
              </a:solidFill>
            </a:endParaRPr>
          </a:p>
          <a:p>
            <a:pPr marL="0" lvl="0" indent="0" algn="l" rtl="0">
              <a:lnSpc>
                <a:spcPct val="95000"/>
              </a:lnSpc>
              <a:spcBef>
                <a:spcPts val="0"/>
              </a:spcBef>
              <a:spcAft>
                <a:spcPts val="0"/>
              </a:spcAft>
              <a:buClr>
                <a:schemeClr val="dk1"/>
              </a:buClr>
              <a:buSzPts val="852"/>
              <a:buFont typeface="Arial"/>
              <a:buNone/>
            </a:pPr>
            <a:endParaRPr sz="1500" b="1" u="sng">
              <a:solidFill>
                <a:schemeClr val="dk1"/>
              </a:solidFill>
            </a:endParaRPr>
          </a:p>
          <a:p>
            <a:pPr marL="0" lvl="0" indent="0" algn="l" rtl="0">
              <a:lnSpc>
                <a:spcPct val="95000"/>
              </a:lnSpc>
              <a:spcBef>
                <a:spcPts val="0"/>
              </a:spcBef>
              <a:spcAft>
                <a:spcPts val="0"/>
              </a:spcAft>
              <a:buClr>
                <a:schemeClr val="dk1"/>
              </a:buClr>
              <a:buSzPts val="852"/>
              <a:buFont typeface="Arial"/>
              <a:buNone/>
            </a:pPr>
            <a:r>
              <a:rPr lang="en-GB" sz="1500" b="1" u="sng">
                <a:solidFill>
                  <a:schemeClr val="dk1"/>
                </a:solidFill>
              </a:rPr>
              <a:t>James Frost</a:t>
            </a:r>
            <a:r>
              <a:rPr lang="en-GB" sz="1500" b="1">
                <a:solidFill>
                  <a:schemeClr val="dk1"/>
                </a:solidFill>
              </a:rPr>
              <a:t>   </a:t>
            </a:r>
            <a:r>
              <a:rPr lang="en-GB" sz="1500">
                <a:solidFill>
                  <a:schemeClr val="dk1"/>
                </a:solidFill>
              </a:rPr>
              <a:t> 		</a:t>
            </a:r>
            <a:r>
              <a:rPr lang="en-GB" sz="1500" b="1">
                <a:solidFill>
                  <a:schemeClr val="dk1"/>
                </a:solidFill>
              </a:rPr>
              <a:t>Gap Year                                                                                        A*AA</a:t>
            </a:r>
            <a:r>
              <a:rPr lang="en-GB" sz="1500" b="1" u="sng">
                <a:solidFill>
                  <a:schemeClr val="dk1"/>
                </a:solidFill>
              </a:rPr>
              <a:t> </a:t>
            </a:r>
            <a:r>
              <a:rPr lang="en-GB" sz="1500" b="1">
                <a:solidFill>
                  <a:schemeClr val="dk1"/>
                </a:solidFill>
              </a:rPr>
              <a:t>                                                          </a:t>
            </a:r>
            <a:endParaRPr sz="1500" b="1">
              <a:solidFill>
                <a:schemeClr val="dk1"/>
              </a:solidFill>
            </a:endParaRPr>
          </a:p>
          <a:p>
            <a:pPr marL="0" lvl="0" indent="0" algn="l" rtl="0">
              <a:lnSpc>
                <a:spcPct val="95000"/>
              </a:lnSpc>
              <a:spcBef>
                <a:spcPts val="0"/>
              </a:spcBef>
              <a:spcAft>
                <a:spcPts val="0"/>
              </a:spcAft>
              <a:buClr>
                <a:schemeClr val="dk1"/>
              </a:buClr>
              <a:buSzPts val="852"/>
              <a:buFont typeface="Arial"/>
              <a:buNone/>
            </a:pPr>
            <a:endParaRPr sz="1500" b="1">
              <a:solidFill>
                <a:schemeClr val="dk1"/>
              </a:solidFill>
            </a:endParaRPr>
          </a:p>
          <a:p>
            <a:pPr marL="0" lvl="0" indent="0" algn="l" rtl="0">
              <a:lnSpc>
                <a:spcPct val="95000"/>
              </a:lnSpc>
              <a:spcBef>
                <a:spcPts val="0"/>
              </a:spcBef>
              <a:spcAft>
                <a:spcPts val="0"/>
              </a:spcAft>
              <a:buClr>
                <a:schemeClr val="dk1"/>
              </a:buClr>
              <a:buSzPts val="852"/>
              <a:buFont typeface="Arial"/>
              <a:buNone/>
            </a:pPr>
            <a:r>
              <a:rPr lang="en-GB" sz="1500" b="1" u="sng">
                <a:solidFill>
                  <a:schemeClr val="dk1"/>
                </a:solidFill>
              </a:rPr>
              <a:t>David You </a:t>
            </a:r>
            <a:r>
              <a:rPr lang="en-GB" sz="1500" b="1">
                <a:solidFill>
                  <a:schemeClr val="dk1"/>
                </a:solidFill>
              </a:rPr>
              <a:t>   		Natural Sciences at University of Bath                                      A*AAA   </a:t>
            </a:r>
            <a:endParaRPr sz="1500" b="1">
              <a:solidFill>
                <a:schemeClr val="dk1"/>
              </a:solidFill>
            </a:endParaRPr>
          </a:p>
          <a:p>
            <a:pPr marL="0" lvl="0" indent="0" algn="l" rtl="0">
              <a:lnSpc>
                <a:spcPct val="95000"/>
              </a:lnSpc>
              <a:spcBef>
                <a:spcPts val="0"/>
              </a:spcBef>
              <a:spcAft>
                <a:spcPts val="0"/>
              </a:spcAft>
              <a:buClr>
                <a:schemeClr val="dk1"/>
              </a:buClr>
              <a:buSzPts val="852"/>
              <a:buFont typeface="Arial"/>
              <a:buNone/>
            </a:pPr>
            <a:endParaRPr sz="1500" b="1" u="sng">
              <a:solidFill>
                <a:schemeClr val="dk1"/>
              </a:solidFill>
            </a:endParaRPr>
          </a:p>
          <a:p>
            <a:pPr marL="0" lvl="0" indent="0" algn="l" rtl="0">
              <a:lnSpc>
                <a:spcPct val="95000"/>
              </a:lnSpc>
              <a:spcBef>
                <a:spcPts val="0"/>
              </a:spcBef>
              <a:spcAft>
                <a:spcPts val="0"/>
              </a:spcAft>
              <a:buClr>
                <a:schemeClr val="dk1"/>
              </a:buClr>
              <a:buSzPts val="852"/>
              <a:buFont typeface="Arial"/>
              <a:buNone/>
            </a:pPr>
            <a:r>
              <a:rPr lang="en-GB" sz="1500" b="1" u="sng">
                <a:solidFill>
                  <a:schemeClr val="dk1"/>
                </a:solidFill>
              </a:rPr>
              <a:t>Teddy Brewer </a:t>
            </a:r>
            <a:r>
              <a:rPr lang="en-GB" sz="1500" b="1">
                <a:solidFill>
                  <a:schemeClr val="dk1"/>
                </a:solidFill>
              </a:rPr>
              <a:t>          Project Management Apprenticeship                                         BBC</a:t>
            </a:r>
            <a:endParaRPr sz="15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22"/>
          <p:cNvSpPr txBox="1">
            <a:spLocks noGrp="1"/>
          </p:cNvSpPr>
          <p:nvPr>
            <p:ph type="title"/>
          </p:nvPr>
        </p:nvSpPr>
        <p:spPr>
          <a:xfrm>
            <a:off x="134300" y="136325"/>
            <a:ext cx="9009900" cy="12861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Clr>
                <a:schemeClr val="dk1"/>
              </a:buClr>
              <a:buSzPts val="1100"/>
              <a:buFont typeface="Arial"/>
              <a:buNone/>
            </a:pPr>
            <a:r>
              <a:rPr lang="en-GB"/>
              <a:t>Over the past 3 years - 40% Students go to Russell Group Universities</a:t>
            </a:r>
            <a:endParaRPr sz="2000"/>
          </a:p>
          <a:p>
            <a:pPr marL="0" lvl="0" indent="0" algn="l" rtl="0">
              <a:spcBef>
                <a:spcPts val="0"/>
              </a:spcBef>
              <a:spcAft>
                <a:spcPts val="0"/>
              </a:spcAft>
              <a:buNone/>
            </a:pPr>
            <a:endParaRPr sz="3200"/>
          </a:p>
        </p:txBody>
      </p:sp>
      <p:sp>
        <p:nvSpPr>
          <p:cNvPr id="116" name="Google Shape;116;p22"/>
          <p:cNvSpPr txBox="1">
            <a:spLocks noGrp="1"/>
          </p:cNvSpPr>
          <p:nvPr>
            <p:ph type="body" idx="1"/>
          </p:nvPr>
        </p:nvSpPr>
        <p:spPr>
          <a:xfrm>
            <a:off x="214875" y="913200"/>
            <a:ext cx="8099100" cy="3652200"/>
          </a:xfrm>
          <a:prstGeom prst="rect">
            <a:avLst/>
          </a:prstGeom>
        </p:spPr>
        <p:txBody>
          <a:bodyPr spcFirstLastPara="1" wrap="square" lIns="68575" tIns="34275" rIns="68575" bIns="34275" anchor="t" anchorCtr="0">
            <a:noAutofit/>
          </a:bodyPr>
          <a:lstStyle/>
          <a:p>
            <a:pPr marL="0" lvl="0" indent="0" algn="l" rtl="0">
              <a:lnSpc>
                <a:spcPct val="80000"/>
              </a:lnSpc>
              <a:spcBef>
                <a:spcPts val="0"/>
              </a:spcBef>
              <a:spcAft>
                <a:spcPts val="0"/>
              </a:spcAft>
              <a:buClr>
                <a:schemeClr val="dk1"/>
              </a:buClr>
              <a:buFont typeface="Arial"/>
              <a:buNone/>
            </a:pPr>
            <a:r>
              <a:rPr lang="en-GB" sz="1400" u="sng">
                <a:solidFill>
                  <a:srgbClr val="009999"/>
                </a:solidFill>
                <a:latin typeface="Twentieth Century"/>
                <a:ea typeface="Twentieth Century"/>
                <a:cs typeface="Twentieth Century"/>
                <a:sym typeface="Twentieth Century"/>
                <a:hlinkClick r:id="rId3">
                  <a:extLst>
                    <a:ext uri="{A12FA001-AC4F-418D-AE19-62706E023703}">
                      <ahyp:hlinkClr xmlns:ahyp="http://schemas.microsoft.com/office/drawing/2018/hyperlinkcolor" val="tx"/>
                    </a:ext>
                  </a:extLst>
                </a:hlinkClick>
              </a:rPr>
              <a:t>University of Birmingham</a:t>
            </a:r>
            <a:endParaRPr sz="1400">
              <a:latin typeface="Twentieth Century"/>
              <a:ea typeface="Twentieth Century"/>
              <a:cs typeface="Twentieth Century"/>
              <a:sym typeface="Twentieth Century"/>
            </a:endParaRPr>
          </a:p>
          <a:p>
            <a:pPr marL="0" lvl="0" indent="0" algn="l" rtl="0">
              <a:lnSpc>
                <a:spcPct val="80000"/>
              </a:lnSpc>
              <a:spcBef>
                <a:spcPts val="0"/>
              </a:spcBef>
              <a:spcAft>
                <a:spcPts val="0"/>
              </a:spcAft>
              <a:buClr>
                <a:schemeClr val="dk1"/>
              </a:buClr>
              <a:buFont typeface="Arial"/>
              <a:buNone/>
            </a:pPr>
            <a:r>
              <a:rPr lang="en-GB" sz="1400" u="sng">
                <a:solidFill>
                  <a:srgbClr val="009999"/>
                </a:solidFill>
                <a:latin typeface="Twentieth Century"/>
                <a:ea typeface="Twentieth Century"/>
                <a:cs typeface="Twentieth Century"/>
                <a:sym typeface="Twentieth Century"/>
                <a:hlinkClick r:id="rId4">
                  <a:extLst>
                    <a:ext uri="{A12FA001-AC4F-418D-AE19-62706E023703}">
                      <ahyp:hlinkClr xmlns:ahyp="http://schemas.microsoft.com/office/drawing/2018/hyperlinkcolor" val="tx"/>
                    </a:ext>
                  </a:extLst>
                </a:hlinkClick>
              </a:rPr>
              <a:t>University of Bristol</a:t>
            </a:r>
            <a:endParaRPr sz="1400">
              <a:latin typeface="Twentieth Century"/>
              <a:ea typeface="Twentieth Century"/>
              <a:cs typeface="Twentieth Century"/>
              <a:sym typeface="Twentieth Century"/>
            </a:endParaRPr>
          </a:p>
          <a:p>
            <a:pPr marL="0" lvl="0" indent="0" algn="l" rtl="0">
              <a:lnSpc>
                <a:spcPct val="80000"/>
              </a:lnSpc>
              <a:spcBef>
                <a:spcPts val="0"/>
              </a:spcBef>
              <a:spcAft>
                <a:spcPts val="0"/>
              </a:spcAft>
              <a:buClr>
                <a:schemeClr val="dk1"/>
              </a:buClr>
              <a:buFont typeface="Arial"/>
              <a:buNone/>
            </a:pPr>
            <a:r>
              <a:rPr lang="en-GB" sz="1400" u="sng">
                <a:solidFill>
                  <a:srgbClr val="009999"/>
                </a:solidFill>
                <a:latin typeface="Twentieth Century"/>
                <a:ea typeface="Twentieth Century"/>
                <a:cs typeface="Twentieth Century"/>
                <a:sym typeface="Twentieth Century"/>
                <a:hlinkClick r:id="rId5">
                  <a:extLst>
                    <a:ext uri="{A12FA001-AC4F-418D-AE19-62706E023703}">
                      <ahyp:hlinkClr xmlns:ahyp="http://schemas.microsoft.com/office/drawing/2018/hyperlinkcolor" val="tx"/>
                    </a:ext>
                  </a:extLst>
                </a:hlinkClick>
              </a:rPr>
              <a:t>University of Cambridge</a:t>
            </a:r>
            <a:endParaRPr sz="1400">
              <a:latin typeface="Twentieth Century"/>
              <a:ea typeface="Twentieth Century"/>
              <a:cs typeface="Twentieth Century"/>
              <a:sym typeface="Twentieth Century"/>
            </a:endParaRPr>
          </a:p>
          <a:p>
            <a:pPr marL="0" lvl="0" indent="0" algn="l" rtl="0">
              <a:lnSpc>
                <a:spcPct val="80000"/>
              </a:lnSpc>
              <a:spcBef>
                <a:spcPts val="0"/>
              </a:spcBef>
              <a:spcAft>
                <a:spcPts val="0"/>
              </a:spcAft>
              <a:buClr>
                <a:schemeClr val="dk1"/>
              </a:buClr>
              <a:buFont typeface="Arial"/>
              <a:buNone/>
            </a:pPr>
            <a:r>
              <a:rPr lang="en-GB" sz="1400" u="sng">
                <a:solidFill>
                  <a:srgbClr val="009999"/>
                </a:solidFill>
                <a:latin typeface="Twentieth Century"/>
                <a:ea typeface="Twentieth Century"/>
                <a:cs typeface="Twentieth Century"/>
                <a:sym typeface="Twentieth Century"/>
                <a:hlinkClick r:id="rId6">
                  <a:extLst>
                    <a:ext uri="{A12FA001-AC4F-418D-AE19-62706E023703}">
                      <ahyp:hlinkClr xmlns:ahyp="http://schemas.microsoft.com/office/drawing/2018/hyperlinkcolor" val="tx"/>
                    </a:ext>
                  </a:extLst>
                </a:hlinkClick>
              </a:rPr>
              <a:t>Cardiff University</a:t>
            </a:r>
            <a:endParaRPr sz="1400">
              <a:latin typeface="Twentieth Century"/>
              <a:ea typeface="Twentieth Century"/>
              <a:cs typeface="Twentieth Century"/>
              <a:sym typeface="Twentieth Century"/>
            </a:endParaRPr>
          </a:p>
          <a:p>
            <a:pPr marL="0" lvl="0" indent="0" algn="l" rtl="0">
              <a:lnSpc>
                <a:spcPct val="80000"/>
              </a:lnSpc>
              <a:spcBef>
                <a:spcPts val="0"/>
              </a:spcBef>
              <a:spcAft>
                <a:spcPts val="0"/>
              </a:spcAft>
              <a:buClr>
                <a:schemeClr val="dk1"/>
              </a:buClr>
              <a:buFont typeface="Arial"/>
              <a:buNone/>
            </a:pPr>
            <a:r>
              <a:rPr lang="en-GB" sz="1400" u="sng">
                <a:solidFill>
                  <a:srgbClr val="009999"/>
                </a:solidFill>
                <a:latin typeface="Twentieth Century"/>
                <a:ea typeface="Twentieth Century"/>
                <a:cs typeface="Twentieth Century"/>
                <a:sym typeface="Twentieth Century"/>
                <a:hlinkClick r:id="rId7">
                  <a:extLst>
                    <a:ext uri="{A12FA001-AC4F-418D-AE19-62706E023703}">
                      <ahyp:hlinkClr xmlns:ahyp="http://schemas.microsoft.com/office/drawing/2018/hyperlinkcolor" val="tx"/>
                    </a:ext>
                  </a:extLst>
                </a:hlinkClick>
              </a:rPr>
              <a:t>Durham University</a:t>
            </a:r>
            <a:endParaRPr sz="1400">
              <a:latin typeface="Twentieth Century"/>
              <a:ea typeface="Twentieth Century"/>
              <a:cs typeface="Twentieth Century"/>
              <a:sym typeface="Twentieth Century"/>
            </a:endParaRPr>
          </a:p>
          <a:p>
            <a:pPr marL="0" lvl="0" indent="0" algn="l" rtl="0">
              <a:lnSpc>
                <a:spcPct val="80000"/>
              </a:lnSpc>
              <a:spcBef>
                <a:spcPts val="0"/>
              </a:spcBef>
              <a:spcAft>
                <a:spcPts val="0"/>
              </a:spcAft>
              <a:buClr>
                <a:schemeClr val="dk1"/>
              </a:buClr>
              <a:buFont typeface="Arial"/>
              <a:buNone/>
            </a:pPr>
            <a:r>
              <a:rPr lang="en-GB" sz="1400" u="sng">
                <a:solidFill>
                  <a:srgbClr val="009999"/>
                </a:solidFill>
                <a:latin typeface="Twentieth Century"/>
                <a:ea typeface="Twentieth Century"/>
                <a:cs typeface="Twentieth Century"/>
                <a:sym typeface="Twentieth Century"/>
                <a:hlinkClick r:id="rId8">
                  <a:extLst>
                    <a:ext uri="{A12FA001-AC4F-418D-AE19-62706E023703}">
                      <ahyp:hlinkClr xmlns:ahyp="http://schemas.microsoft.com/office/drawing/2018/hyperlinkcolor" val="tx"/>
                    </a:ext>
                  </a:extLst>
                </a:hlinkClick>
              </a:rPr>
              <a:t>University of Edinburgh</a:t>
            </a:r>
            <a:endParaRPr sz="1400">
              <a:latin typeface="Twentieth Century"/>
              <a:ea typeface="Twentieth Century"/>
              <a:cs typeface="Twentieth Century"/>
              <a:sym typeface="Twentieth Century"/>
            </a:endParaRPr>
          </a:p>
          <a:p>
            <a:pPr marL="0" lvl="0" indent="0" algn="l" rtl="0">
              <a:lnSpc>
                <a:spcPct val="80000"/>
              </a:lnSpc>
              <a:spcBef>
                <a:spcPts val="0"/>
              </a:spcBef>
              <a:spcAft>
                <a:spcPts val="0"/>
              </a:spcAft>
              <a:buClr>
                <a:schemeClr val="dk1"/>
              </a:buClr>
              <a:buFont typeface="Arial"/>
              <a:buNone/>
            </a:pPr>
            <a:r>
              <a:rPr lang="en-GB" sz="1400" u="sng">
                <a:solidFill>
                  <a:srgbClr val="009999"/>
                </a:solidFill>
                <a:latin typeface="Twentieth Century"/>
                <a:ea typeface="Twentieth Century"/>
                <a:cs typeface="Twentieth Century"/>
                <a:sym typeface="Twentieth Century"/>
                <a:hlinkClick r:id="rId9">
                  <a:extLst>
                    <a:ext uri="{A12FA001-AC4F-418D-AE19-62706E023703}">
                      <ahyp:hlinkClr xmlns:ahyp="http://schemas.microsoft.com/office/drawing/2018/hyperlinkcolor" val="tx"/>
                    </a:ext>
                  </a:extLst>
                </a:hlinkClick>
              </a:rPr>
              <a:t>University of Exeter</a:t>
            </a:r>
            <a:endParaRPr sz="1400">
              <a:latin typeface="Twentieth Century"/>
              <a:ea typeface="Twentieth Century"/>
              <a:cs typeface="Twentieth Century"/>
              <a:sym typeface="Twentieth Century"/>
            </a:endParaRPr>
          </a:p>
          <a:p>
            <a:pPr marL="0" lvl="0" indent="0" algn="l" rtl="0">
              <a:lnSpc>
                <a:spcPct val="80000"/>
              </a:lnSpc>
              <a:spcBef>
                <a:spcPts val="0"/>
              </a:spcBef>
              <a:spcAft>
                <a:spcPts val="0"/>
              </a:spcAft>
              <a:buClr>
                <a:schemeClr val="dk1"/>
              </a:buClr>
              <a:buFont typeface="Arial"/>
              <a:buNone/>
            </a:pPr>
            <a:r>
              <a:rPr lang="en-GB" sz="1400" u="sng">
                <a:solidFill>
                  <a:srgbClr val="009999"/>
                </a:solidFill>
                <a:latin typeface="Twentieth Century"/>
                <a:ea typeface="Twentieth Century"/>
                <a:cs typeface="Twentieth Century"/>
                <a:sym typeface="Twentieth Century"/>
                <a:hlinkClick r:id="rId10">
                  <a:extLst>
                    <a:ext uri="{A12FA001-AC4F-418D-AE19-62706E023703}">
                      <ahyp:hlinkClr xmlns:ahyp="http://schemas.microsoft.com/office/drawing/2018/hyperlinkcolor" val="tx"/>
                    </a:ext>
                  </a:extLst>
                </a:hlinkClick>
              </a:rPr>
              <a:t>University of Glasgow</a:t>
            </a:r>
            <a:endParaRPr sz="1400">
              <a:latin typeface="Twentieth Century"/>
              <a:ea typeface="Twentieth Century"/>
              <a:cs typeface="Twentieth Century"/>
              <a:sym typeface="Twentieth Century"/>
            </a:endParaRPr>
          </a:p>
          <a:p>
            <a:pPr marL="0" lvl="0" indent="0" algn="l" rtl="0">
              <a:lnSpc>
                <a:spcPct val="80000"/>
              </a:lnSpc>
              <a:spcBef>
                <a:spcPts val="0"/>
              </a:spcBef>
              <a:spcAft>
                <a:spcPts val="0"/>
              </a:spcAft>
              <a:buClr>
                <a:schemeClr val="dk1"/>
              </a:buClr>
              <a:buFont typeface="Arial"/>
              <a:buNone/>
            </a:pPr>
            <a:r>
              <a:rPr lang="en-GB" sz="1400" u="sng">
                <a:solidFill>
                  <a:srgbClr val="009999"/>
                </a:solidFill>
                <a:latin typeface="Twentieth Century"/>
                <a:ea typeface="Twentieth Century"/>
                <a:cs typeface="Twentieth Century"/>
                <a:sym typeface="Twentieth Century"/>
                <a:hlinkClick r:id="rId11">
                  <a:extLst>
                    <a:ext uri="{A12FA001-AC4F-418D-AE19-62706E023703}">
                      <ahyp:hlinkClr xmlns:ahyp="http://schemas.microsoft.com/office/drawing/2018/hyperlinkcolor" val="tx"/>
                    </a:ext>
                  </a:extLst>
                </a:hlinkClick>
              </a:rPr>
              <a:t>Imperial College London</a:t>
            </a:r>
            <a:endParaRPr sz="1400">
              <a:latin typeface="Twentieth Century"/>
              <a:ea typeface="Twentieth Century"/>
              <a:cs typeface="Twentieth Century"/>
              <a:sym typeface="Twentieth Century"/>
            </a:endParaRPr>
          </a:p>
          <a:p>
            <a:pPr marL="0" lvl="0" indent="0" algn="l" rtl="0">
              <a:lnSpc>
                <a:spcPct val="80000"/>
              </a:lnSpc>
              <a:spcBef>
                <a:spcPts val="0"/>
              </a:spcBef>
              <a:spcAft>
                <a:spcPts val="0"/>
              </a:spcAft>
              <a:buClr>
                <a:schemeClr val="dk1"/>
              </a:buClr>
              <a:buFont typeface="Arial"/>
              <a:buNone/>
            </a:pPr>
            <a:r>
              <a:rPr lang="en-GB" sz="1400" u="sng">
                <a:solidFill>
                  <a:srgbClr val="009999"/>
                </a:solidFill>
                <a:latin typeface="Twentieth Century"/>
                <a:ea typeface="Twentieth Century"/>
                <a:cs typeface="Twentieth Century"/>
                <a:sym typeface="Twentieth Century"/>
                <a:hlinkClick r:id="rId12">
                  <a:extLst>
                    <a:ext uri="{A12FA001-AC4F-418D-AE19-62706E023703}">
                      <ahyp:hlinkClr xmlns:ahyp="http://schemas.microsoft.com/office/drawing/2018/hyperlinkcolor" val="tx"/>
                    </a:ext>
                  </a:extLst>
                </a:hlinkClick>
              </a:rPr>
              <a:t>King's College London</a:t>
            </a:r>
            <a:endParaRPr sz="1400">
              <a:latin typeface="Twentieth Century"/>
              <a:ea typeface="Twentieth Century"/>
              <a:cs typeface="Twentieth Century"/>
              <a:sym typeface="Twentieth Century"/>
            </a:endParaRPr>
          </a:p>
          <a:p>
            <a:pPr marL="0" lvl="0" indent="0" algn="l" rtl="0">
              <a:lnSpc>
                <a:spcPct val="80000"/>
              </a:lnSpc>
              <a:spcBef>
                <a:spcPts val="0"/>
              </a:spcBef>
              <a:spcAft>
                <a:spcPts val="0"/>
              </a:spcAft>
              <a:buClr>
                <a:schemeClr val="dk1"/>
              </a:buClr>
              <a:buFont typeface="Arial"/>
              <a:buNone/>
            </a:pPr>
            <a:r>
              <a:rPr lang="en-GB" sz="1400" u="sng">
                <a:solidFill>
                  <a:srgbClr val="009999"/>
                </a:solidFill>
                <a:latin typeface="Twentieth Century"/>
                <a:ea typeface="Twentieth Century"/>
                <a:cs typeface="Twentieth Century"/>
                <a:sym typeface="Twentieth Century"/>
                <a:hlinkClick r:id="rId13">
                  <a:extLst>
                    <a:ext uri="{A12FA001-AC4F-418D-AE19-62706E023703}">
                      <ahyp:hlinkClr xmlns:ahyp="http://schemas.microsoft.com/office/drawing/2018/hyperlinkcolor" val="tx"/>
                    </a:ext>
                  </a:extLst>
                </a:hlinkClick>
              </a:rPr>
              <a:t>University of Leeds</a:t>
            </a:r>
            <a:endParaRPr sz="1400">
              <a:latin typeface="Twentieth Century"/>
              <a:ea typeface="Twentieth Century"/>
              <a:cs typeface="Twentieth Century"/>
              <a:sym typeface="Twentieth Century"/>
            </a:endParaRPr>
          </a:p>
          <a:p>
            <a:pPr marL="0" lvl="0" indent="0" algn="l" rtl="0">
              <a:lnSpc>
                <a:spcPct val="80000"/>
              </a:lnSpc>
              <a:spcBef>
                <a:spcPts val="0"/>
              </a:spcBef>
              <a:spcAft>
                <a:spcPts val="0"/>
              </a:spcAft>
              <a:buClr>
                <a:schemeClr val="dk1"/>
              </a:buClr>
              <a:buFont typeface="Arial"/>
              <a:buNone/>
            </a:pPr>
            <a:r>
              <a:rPr lang="en-GB" sz="1400" u="sng">
                <a:solidFill>
                  <a:srgbClr val="009999"/>
                </a:solidFill>
                <a:latin typeface="Twentieth Century"/>
                <a:ea typeface="Twentieth Century"/>
                <a:cs typeface="Twentieth Century"/>
                <a:sym typeface="Twentieth Century"/>
                <a:hlinkClick r:id="rId14">
                  <a:extLst>
                    <a:ext uri="{A12FA001-AC4F-418D-AE19-62706E023703}">
                      <ahyp:hlinkClr xmlns:ahyp="http://schemas.microsoft.com/office/drawing/2018/hyperlinkcolor" val="tx"/>
                    </a:ext>
                  </a:extLst>
                </a:hlinkClick>
              </a:rPr>
              <a:t>University of Liverpool</a:t>
            </a:r>
            <a:endParaRPr sz="1400">
              <a:latin typeface="Twentieth Century"/>
              <a:ea typeface="Twentieth Century"/>
              <a:cs typeface="Twentieth Century"/>
              <a:sym typeface="Twentieth Century"/>
            </a:endParaRPr>
          </a:p>
          <a:p>
            <a:pPr marL="0" lvl="0" indent="0" algn="l" rtl="0">
              <a:lnSpc>
                <a:spcPct val="80000"/>
              </a:lnSpc>
              <a:spcBef>
                <a:spcPts val="0"/>
              </a:spcBef>
              <a:spcAft>
                <a:spcPts val="0"/>
              </a:spcAft>
              <a:buClr>
                <a:schemeClr val="dk1"/>
              </a:buClr>
              <a:buFont typeface="Arial"/>
              <a:buNone/>
            </a:pPr>
            <a:r>
              <a:rPr lang="en-GB" sz="1400" u="sng">
                <a:solidFill>
                  <a:srgbClr val="009999"/>
                </a:solidFill>
                <a:latin typeface="Twentieth Century"/>
                <a:ea typeface="Twentieth Century"/>
                <a:cs typeface="Twentieth Century"/>
                <a:sym typeface="Twentieth Century"/>
                <a:hlinkClick r:id="rId15">
                  <a:extLst>
                    <a:ext uri="{A12FA001-AC4F-418D-AE19-62706E023703}">
                      <ahyp:hlinkClr xmlns:ahyp="http://schemas.microsoft.com/office/drawing/2018/hyperlinkcolor" val="tx"/>
                    </a:ext>
                  </a:extLst>
                </a:hlinkClick>
              </a:rPr>
              <a:t>London School of Economics &amp; Political Science</a:t>
            </a:r>
            <a:endParaRPr sz="1400">
              <a:latin typeface="Twentieth Century"/>
              <a:ea typeface="Twentieth Century"/>
              <a:cs typeface="Twentieth Century"/>
              <a:sym typeface="Twentieth Century"/>
            </a:endParaRPr>
          </a:p>
          <a:p>
            <a:pPr marL="0" lvl="0" indent="0" algn="l" rtl="0">
              <a:lnSpc>
                <a:spcPct val="80000"/>
              </a:lnSpc>
              <a:spcBef>
                <a:spcPts val="0"/>
              </a:spcBef>
              <a:spcAft>
                <a:spcPts val="0"/>
              </a:spcAft>
              <a:buClr>
                <a:schemeClr val="dk1"/>
              </a:buClr>
              <a:buFont typeface="Arial"/>
              <a:buNone/>
            </a:pPr>
            <a:r>
              <a:rPr lang="en-GB" sz="1400" u="sng">
                <a:solidFill>
                  <a:srgbClr val="009999"/>
                </a:solidFill>
                <a:latin typeface="Twentieth Century"/>
                <a:ea typeface="Twentieth Century"/>
                <a:cs typeface="Twentieth Century"/>
                <a:sym typeface="Twentieth Century"/>
                <a:hlinkClick r:id="rId16">
                  <a:extLst>
                    <a:ext uri="{A12FA001-AC4F-418D-AE19-62706E023703}">
                      <ahyp:hlinkClr xmlns:ahyp="http://schemas.microsoft.com/office/drawing/2018/hyperlinkcolor" val="tx"/>
                    </a:ext>
                  </a:extLst>
                </a:hlinkClick>
              </a:rPr>
              <a:t>University of Manchester</a:t>
            </a:r>
            <a:endParaRPr sz="1400">
              <a:latin typeface="Twentieth Century"/>
              <a:ea typeface="Twentieth Century"/>
              <a:cs typeface="Twentieth Century"/>
              <a:sym typeface="Twentieth Century"/>
            </a:endParaRPr>
          </a:p>
          <a:p>
            <a:pPr marL="0" lvl="0" indent="0" algn="l" rtl="0">
              <a:lnSpc>
                <a:spcPct val="80000"/>
              </a:lnSpc>
              <a:spcBef>
                <a:spcPts val="0"/>
              </a:spcBef>
              <a:spcAft>
                <a:spcPts val="0"/>
              </a:spcAft>
              <a:buClr>
                <a:schemeClr val="dk1"/>
              </a:buClr>
              <a:buFont typeface="Arial"/>
              <a:buNone/>
            </a:pPr>
            <a:r>
              <a:rPr lang="en-GB" sz="1400" u="sng">
                <a:solidFill>
                  <a:srgbClr val="009999"/>
                </a:solidFill>
                <a:latin typeface="Twentieth Century"/>
                <a:ea typeface="Twentieth Century"/>
                <a:cs typeface="Twentieth Century"/>
                <a:sym typeface="Twentieth Century"/>
                <a:hlinkClick r:id="rId17">
                  <a:extLst>
                    <a:ext uri="{A12FA001-AC4F-418D-AE19-62706E023703}">
                      <ahyp:hlinkClr xmlns:ahyp="http://schemas.microsoft.com/office/drawing/2018/hyperlinkcolor" val="tx"/>
                    </a:ext>
                  </a:extLst>
                </a:hlinkClick>
              </a:rPr>
              <a:t>Newcastle University</a:t>
            </a:r>
            <a:endParaRPr sz="1400">
              <a:latin typeface="Twentieth Century"/>
              <a:ea typeface="Twentieth Century"/>
              <a:cs typeface="Twentieth Century"/>
              <a:sym typeface="Twentieth Century"/>
            </a:endParaRPr>
          </a:p>
          <a:p>
            <a:pPr marL="0" lvl="0" indent="0" algn="l" rtl="0">
              <a:lnSpc>
                <a:spcPct val="80000"/>
              </a:lnSpc>
              <a:spcBef>
                <a:spcPts val="0"/>
              </a:spcBef>
              <a:spcAft>
                <a:spcPts val="0"/>
              </a:spcAft>
              <a:buClr>
                <a:schemeClr val="dk1"/>
              </a:buClr>
              <a:buFont typeface="Arial"/>
              <a:buNone/>
            </a:pPr>
            <a:r>
              <a:rPr lang="en-GB" sz="1400" u="sng">
                <a:solidFill>
                  <a:srgbClr val="009999"/>
                </a:solidFill>
                <a:latin typeface="Twentieth Century"/>
                <a:ea typeface="Twentieth Century"/>
                <a:cs typeface="Twentieth Century"/>
                <a:sym typeface="Twentieth Century"/>
                <a:hlinkClick r:id="rId18">
                  <a:extLst>
                    <a:ext uri="{A12FA001-AC4F-418D-AE19-62706E023703}">
                      <ahyp:hlinkClr xmlns:ahyp="http://schemas.microsoft.com/office/drawing/2018/hyperlinkcolor" val="tx"/>
                    </a:ext>
                  </a:extLst>
                </a:hlinkClick>
              </a:rPr>
              <a:t>University of Nottingham</a:t>
            </a:r>
            <a:endParaRPr sz="1400">
              <a:latin typeface="Twentieth Century"/>
              <a:ea typeface="Twentieth Century"/>
              <a:cs typeface="Twentieth Century"/>
              <a:sym typeface="Twentieth Century"/>
            </a:endParaRPr>
          </a:p>
          <a:p>
            <a:pPr marL="0" lvl="0" indent="0" algn="l" rtl="0">
              <a:lnSpc>
                <a:spcPct val="80000"/>
              </a:lnSpc>
              <a:spcBef>
                <a:spcPts val="0"/>
              </a:spcBef>
              <a:spcAft>
                <a:spcPts val="0"/>
              </a:spcAft>
              <a:buClr>
                <a:schemeClr val="dk1"/>
              </a:buClr>
              <a:buFont typeface="Arial"/>
              <a:buNone/>
            </a:pPr>
            <a:r>
              <a:rPr lang="en-GB" sz="1400" u="sng">
                <a:solidFill>
                  <a:srgbClr val="009999"/>
                </a:solidFill>
                <a:latin typeface="Twentieth Century"/>
                <a:ea typeface="Twentieth Century"/>
                <a:cs typeface="Twentieth Century"/>
                <a:sym typeface="Twentieth Century"/>
                <a:hlinkClick r:id="rId19">
                  <a:extLst>
                    <a:ext uri="{A12FA001-AC4F-418D-AE19-62706E023703}">
                      <ahyp:hlinkClr xmlns:ahyp="http://schemas.microsoft.com/office/drawing/2018/hyperlinkcolor" val="tx"/>
                    </a:ext>
                  </a:extLst>
                </a:hlinkClick>
              </a:rPr>
              <a:t>University of Oxford</a:t>
            </a:r>
            <a:endParaRPr sz="1400">
              <a:latin typeface="Twentieth Century"/>
              <a:ea typeface="Twentieth Century"/>
              <a:cs typeface="Twentieth Century"/>
              <a:sym typeface="Twentieth Century"/>
            </a:endParaRPr>
          </a:p>
          <a:p>
            <a:pPr marL="0" lvl="0" indent="0" algn="l" rtl="0">
              <a:lnSpc>
                <a:spcPct val="80000"/>
              </a:lnSpc>
              <a:spcBef>
                <a:spcPts val="0"/>
              </a:spcBef>
              <a:spcAft>
                <a:spcPts val="0"/>
              </a:spcAft>
              <a:buClr>
                <a:schemeClr val="dk1"/>
              </a:buClr>
              <a:buFont typeface="Arial"/>
              <a:buNone/>
            </a:pPr>
            <a:r>
              <a:rPr lang="en-GB" sz="1400" u="sng">
                <a:solidFill>
                  <a:srgbClr val="009999"/>
                </a:solidFill>
                <a:latin typeface="Twentieth Century"/>
                <a:ea typeface="Twentieth Century"/>
                <a:cs typeface="Twentieth Century"/>
                <a:sym typeface="Twentieth Century"/>
                <a:hlinkClick r:id="rId20">
                  <a:extLst>
                    <a:ext uri="{A12FA001-AC4F-418D-AE19-62706E023703}">
                      <ahyp:hlinkClr xmlns:ahyp="http://schemas.microsoft.com/office/drawing/2018/hyperlinkcolor" val="tx"/>
                    </a:ext>
                  </a:extLst>
                </a:hlinkClick>
              </a:rPr>
              <a:t>Queen Mary University of London</a:t>
            </a:r>
            <a:endParaRPr sz="1400">
              <a:latin typeface="Twentieth Century"/>
              <a:ea typeface="Twentieth Century"/>
              <a:cs typeface="Twentieth Century"/>
              <a:sym typeface="Twentieth Century"/>
            </a:endParaRPr>
          </a:p>
          <a:p>
            <a:pPr marL="0" lvl="0" indent="0" algn="l" rtl="0">
              <a:lnSpc>
                <a:spcPct val="80000"/>
              </a:lnSpc>
              <a:spcBef>
                <a:spcPts val="0"/>
              </a:spcBef>
              <a:spcAft>
                <a:spcPts val="0"/>
              </a:spcAft>
              <a:buClr>
                <a:schemeClr val="dk1"/>
              </a:buClr>
              <a:buFont typeface="Arial"/>
              <a:buNone/>
            </a:pPr>
            <a:r>
              <a:rPr lang="en-GB" sz="1400" u="sng">
                <a:solidFill>
                  <a:srgbClr val="009999"/>
                </a:solidFill>
                <a:latin typeface="Twentieth Century"/>
                <a:ea typeface="Twentieth Century"/>
                <a:cs typeface="Twentieth Century"/>
                <a:sym typeface="Twentieth Century"/>
                <a:hlinkClick r:id="rId21">
                  <a:extLst>
                    <a:ext uri="{A12FA001-AC4F-418D-AE19-62706E023703}">
                      <ahyp:hlinkClr xmlns:ahyp="http://schemas.microsoft.com/office/drawing/2018/hyperlinkcolor" val="tx"/>
                    </a:ext>
                  </a:extLst>
                </a:hlinkClick>
              </a:rPr>
              <a:t>Queen's University Belfast</a:t>
            </a:r>
            <a:endParaRPr sz="1400">
              <a:latin typeface="Twentieth Century"/>
              <a:ea typeface="Twentieth Century"/>
              <a:cs typeface="Twentieth Century"/>
              <a:sym typeface="Twentieth Century"/>
            </a:endParaRPr>
          </a:p>
          <a:p>
            <a:pPr marL="0" lvl="0" indent="0" algn="l" rtl="0">
              <a:lnSpc>
                <a:spcPct val="80000"/>
              </a:lnSpc>
              <a:spcBef>
                <a:spcPts val="0"/>
              </a:spcBef>
              <a:spcAft>
                <a:spcPts val="0"/>
              </a:spcAft>
              <a:buClr>
                <a:schemeClr val="dk1"/>
              </a:buClr>
              <a:buFont typeface="Arial"/>
              <a:buNone/>
            </a:pPr>
            <a:r>
              <a:rPr lang="en-GB" sz="1400" u="sng">
                <a:solidFill>
                  <a:srgbClr val="009999"/>
                </a:solidFill>
                <a:latin typeface="Twentieth Century"/>
                <a:ea typeface="Twentieth Century"/>
                <a:cs typeface="Twentieth Century"/>
                <a:sym typeface="Twentieth Century"/>
                <a:hlinkClick r:id="rId22">
                  <a:extLst>
                    <a:ext uri="{A12FA001-AC4F-418D-AE19-62706E023703}">
                      <ahyp:hlinkClr xmlns:ahyp="http://schemas.microsoft.com/office/drawing/2018/hyperlinkcolor" val="tx"/>
                    </a:ext>
                  </a:extLst>
                </a:hlinkClick>
              </a:rPr>
              <a:t>University of Sheffield</a:t>
            </a:r>
            <a:endParaRPr sz="1400">
              <a:latin typeface="Twentieth Century"/>
              <a:ea typeface="Twentieth Century"/>
              <a:cs typeface="Twentieth Century"/>
              <a:sym typeface="Twentieth Century"/>
            </a:endParaRPr>
          </a:p>
          <a:p>
            <a:pPr marL="0" lvl="0" indent="0" algn="l" rtl="0">
              <a:lnSpc>
                <a:spcPct val="80000"/>
              </a:lnSpc>
              <a:spcBef>
                <a:spcPts val="0"/>
              </a:spcBef>
              <a:spcAft>
                <a:spcPts val="0"/>
              </a:spcAft>
              <a:buClr>
                <a:schemeClr val="dk1"/>
              </a:buClr>
              <a:buFont typeface="Arial"/>
              <a:buNone/>
            </a:pPr>
            <a:r>
              <a:rPr lang="en-GB" sz="1400" u="sng">
                <a:solidFill>
                  <a:srgbClr val="009999"/>
                </a:solidFill>
                <a:latin typeface="Twentieth Century"/>
                <a:ea typeface="Twentieth Century"/>
                <a:cs typeface="Twentieth Century"/>
                <a:sym typeface="Twentieth Century"/>
                <a:hlinkClick r:id="rId23">
                  <a:extLst>
                    <a:ext uri="{A12FA001-AC4F-418D-AE19-62706E023703}">
                      <ahyp:hlinkClr xmlns:ahyp="http://schemas.microsoft.com/office/drawing/2018/hyperlinkcolor" val="tx"/>
                    </a:ext>
                  </a:extLst>
                </a:hlinkClick>
              </a:rPr>
              <a:t>University of Southampton</a:t>
            </a:r>
            <a:endParaRPr sz="1400">
              <a:latin typeface="Twentieth Century"/>
              <a:ea typeface="Twentieth Century"/>
              <a:cs typeface="Twentieth Century"/>
              <a:sym typeface="Twentieth Century"/>
            </a:endParaRPr>
          </a:p>
          <a:p>
            <a:pPr marL="0" lvl="0" indent="0" algn="l" rtl="0">
              <a:lnSpc>
                <a:spcPct val="80000"/>
              </a:lnSpc>
              <a:spcBef>
                <a:spcPts val="0"/>
              </a:spcBef>
              <a:spcAft>
                <a:spcPts val="0"/>
              </a:spcAft>
              <a:buClr>
                <a:schemeClr val="dk1"/>
              </a:buClr>
              <a:buFont typeface="Arial"/>
              <a:buNone/>
            </a:pPr>
            <a:r>
              <a:rPr lang="en-GB" sz="1400" u="sng">
                <a:solidFill>
                  <a:srgbClr val="009999"/>
                </a:solidFill>
                <a:latin typeface="Twentieth Century"/>
                <a:ea typeface="Twentieth Century"/>
                <a:cs typeface="Twentieth Century"/>
                <a:sym typeface="Twentieth Century"/>
                <a:hlinkClick r:id="rId24">
                  <a:extLst>
                    <a:ext uri="{A12FA001-AC4F-418D-AE19-62706E023703}">
                      <ahyp:hlinkClr xmlns:ahyp="http://schemas.microsoft.com/office/drawing/2018/hyperlinkcolor" val="tx"/>
                    </a:ext>
                  </a:extLst>
                </a:hlinkClick>
              </a:rPr>
              <a:t>University College London</a:t>
            </a:r>
            <a:endParaRPr sz="1400">
              <a:latin typeface="Twentieth Century"/>
              <a:ea typeface="Twentieth Century"/>
              <a:cs typeface="Twentieth Century"/>
              <a:sym typeface="Twentieth Century"/>
            </a:endParaRPr>
          </a:p>
          <a:p>
            <a:pPr marL="0" lvl="0" indent="0" algn="l" rtl="0">
              <a:lnSpc>
                <a:spcPct val="80000"/>
              </a:lnSpc>
              <a:spcBef>
                <a:spcPts val="0"/>
              </a:spcBef>
              <a:spcAft>
                <a:spcPts val="0"/>
              </a:spcAft>
              <a:buClr>
                <a:schemeClr val="dk1"/>
              </a:buClr>
              <a:buFont typeface="Arial"/>
              <a:buNone/>
            </a:pPr>
            <a:r>
              <a:rPr lang="en-GB" sz="1400" u="sng">
                <a:solidFill>
                  <a:srgbClr val="009999"/>
                </a:solidFill>
                <a:latin typeface="Twentieth Century"/>
                <a:ea typeface="Twentieth Century"/>
                <a:cs typeface="Twentieth Century"/>
                <a:sym typeface="Twentieth Century"/>
                <a:hlinkClick r:id="rId25">
                  <a:extLst>
                    <a:ext uri="{A12FA001-AC4F-418D-AE19-62706E023703}">
                      <ahyp:hlinkClr xmlns:ahyp="http://schemas.microsoft.com/office/drawing/2018/hyperlinkcolor" val="tx"/>
                    </a:ext>
                  </a:extLst>
                </a:hlinkClick>
              </a:rPr>
              <a:t>University of Warwick</a:t>
            </a:r>
            <a:endParaRPr sz="1400">
              <a:latin typeface="Twentieth Century"/>
              <a:ea typeface="Twentieth Century"/>
              <a:cs typeface="Twentieth Century"/>
              <a:sym typeface="Twentieth Century"/>
            </a:endParaRPr>
          </a:p>
          <a:p>
            <a:pPr marL="0" lvl="0" indent="0" algn="l" rtl="0">
              <a:lnSpc>
                <a:spcPct val="80000"/>
              </a:lnSpc>
              <a:spcBef>
                <a:spcPts val="0"/>
              </a:spcBef>
              <a:spcAft>
                <a:spcPts val="0"/>
              </a:spcAft>
              <a:buClr>
                <a:schemeClr val="dk1"/>
              </a:buClr>
              <a:buFont typeface="Arial"/>
              <a:buNone/>
            </a:pPr>
            <a:r>
              <a:rPr lang="en-GB" sz="1400" u="sng">
                <a:solidFill>
                  <a:srgbClr val="009999"/>
                </a:solidFill>
                <a:latin typeface="Twentieth Century"/>
                <a:ea typeface="Twentieth Century"/>
                <a:cs typeface="Twentieth Century"/>
                <a:sym typeface="Twentieth Century"/>
                <a:hlinkClick r:id="rId26">
                  <a:extLst>
                    <a:ext uri="{A12FA001-AC4F-418D-AE19-62706E023703}">
                      <ahyp:hlinkClr xmlns:ahyp="http://schemas.microsoft.com/office/drawing/2018/hyperlinkcolor" val="tx"/>
                    </a:ext>
                  </a:extLst>
                </a:hlinkClick>
              </a:rPr>
              <a:t>University of York</a:t>
            </a:r>
            <a:endParaRPr sz="1400">
              <a:latin typeface="Twentieth Century"/>
              <a:ea typeface="Twentieth Century"/>
              <a:cs typeface="Twentieth Century"/>
              <a:sym typeface="Twentieth Century"/>
            </a:endParaRPr>
          </a:p>
          <a:p>
            <a:pPr marL="0" lvl="0" indent="0" algn="l" rtl="0">
              <a:lnSpc>
                <a:spcPct val="95000"/>
              </a:lnSpc>
              <a:spcBef>
                <a:spcPts val="800"/>
              </a:spcBef>
              <a:spcAft>
                <a:spcPts val="0"/>
              </a:spcAft>
              <a:buNone/>
            </a:pPr>
            <a:endParaRPr sz="1900"/>
          </a:p>
        </p:txBody>
      </p:sp>
      <p:pic>
        <p:nvPicPr>
          <p:cNvPr id="117" name="Google Shape;117;p22"/>
          <p:cNvPicPr preferRelativeResize="0"/>
          <p:nvPr/>
        </p:nvPicPr>
        <p:blipFill>
          <a:blip r:embed="rId27">
            <a:alphaModFix/>
          </a:blip>
          <a:stretch>
            <a:fillRect/>
          </a:stretch>
        </p:blipFill>
        <p:spPr>
          <a:xfrm>
            <a:off x="3004250" y="1457175"/>
            <a:ext cx="5770024" cy="27865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p23"/>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Autofit/>
          </a:bodyPr>
          <a:lstStyle/>
          <a:p>
            <a:pPr marL="0" lvl="0" indent="0" algn="l" rtl="0">
              <a:lnSpc>
                <a:spcPct val="90000"/>
              </a:lnSpc>
              <a:spcBef>
                <a:spcPts val="0"/>
              </a:spcBef>
              <a:spcAft>
                <a:spcPts val="0"/>
              </a:spcAft>
              <a:buClr>
                <a:schemeClr val="dk1"/>
              </a:buClr>
              <a:buSzPts val="3300"/>
              <a:buFont typeface="Calibri"/>
              <a:buNone/>
            </a:pPr>
            <a:r>
              <a:rPr lang="en-GB" sz="3400" b="1">
                <a:latin typeface="Calibri"/>
                <a:ea typeface="Calibri"/>
                <a:cs typeface="Calibri"/>
                <a:sym typeface="Calibri"/>
              </a:rPr>
              <a:t>Our </a:t>
            </a:r>
            <a:r>
              <a:rPr lang="en-GB" sz="3400" b="1" i="0" u="none">
                <a:solidFill>
                  <a:schemeClr val="dk1"/>
                </a:solidFill>
                <a:latin typeface="Calibri"/>
                <a:ea typeface="Calibri"/>
                <a:cs typeface="Calibri"/>
                <a:sym typeface="Calibri"/>
              </a:rPr>
              <a:t>Vision</a:t>
            </a:r>
            <a:endParaRPr sz="2900" b="1"/>
          </a:p>
        </p:txBody>
      </p:sp>
      <p:sp>
        <p:nvSpPr>
          <p:cNvPr id="124" name="Google Shape;124;p23"/>
          <p:cNvSpPr txBox="1">
            <a:spLocks noGrp="1"/>
          </p:cNvSpPr>
          <p:nvPr>
            <p:ph type="body" idx="1"/>
          </p:nvPr>
        </p:nvSpPr>
        <p:spPr>
          <a:xfrm>
            <a:off x="2359619" y="1399631"/>
            <a:ext cx="7886700" cy="3263400"/>
          </a:xfrm>
          <a:prstGeom prst="rect">
            <a:avLst/>
          </a:prstGeom>
          <a:noFill/>
          <a:ln>
            <a:noFill/>
          </a:ln>
        </p:spPr>
        <p:txBody>
          <a:bodyPr spcFirstLastPara="1" wrap="square" lIns="68575" tIns="34275" rIns="68575" bIns="34275" anchor="t" anchorCtr="0">
            <a:noAutofit/>
          </a:bodyPr>
          <a:lstStyle/>
          <a:p>
            <a:pPr marL="177800" marR="0" lvl="0" indent="-177800" algn="l" rtl="0">
              <a:lnSpc>
                <a:spcPct val="90000"/>
              </a:lnSpc>
              <a:spcBef>
                <a:spcPts val="0"/>
              </a:spcBef>
              <a:spcAft>
                <a:spcPts val="0"/>
              </a:spcAft>
              <a:buClr>
                <a:schemeClr val="dk1"/>
              </a:buClr>
              <a:buSzPts val="4100"/>
              <a:buFont typeface="Arial"/>
              <a:buNone/>
            </a:pPr>
            <a:r>
              <a:rPr lang="en-GB" sz="4100" b="0" i="0" u="none">
                <a:solidFill>
                  <a:schemeClr val="dk1"/>
                </a:solidFill>
                <a:latin typeface="Calibri"/>
                <a:ea typeface="Calibri"/>
                <a:cs typeface="Calibri"/>
                <a:sym typeface="Calibri"/>
              </a:rPr>
              <a:t>Confidence</a:t>
            </a:r>
            <a:endParaRPr/>
          </a:p>
          <a:p>
            <a:pPr marL="177800" marR="0" lvl="0" indent="-177800" algn="l" rtl="0">
              <a:lnSpc>
                <a:spcPct val="90000"/>
              </a:lnSpc>
              <a:spcBef>
                <a:spcPts val="800"/>
              </a:spcBef>
              <a:spcAft>
                <a:spcPts val="0"/>
              </a:spcAft>
              <a:buClr>
                <a:schemeClr val="dk1"/>
              </a:buClr>
              <a:buSzPts val="4100"/>
              <a:buFont typeface="Arial"/>
              <a:buNone/>
            </a:pPr>
            <a:r>
              <a:rPr lang="en-GB" sz="4100" b="0" i="0" u="none">
                <a:solidFill>
                  <a:schemeClr val="dk1"/>
                </a:solidFill>
                <a:latin typeface="Calibri"/>
                <a:ea typeface="Calibri"/>
                <a:cs typeface="Calibri"/>
                <a:sym typeface="Calibri"/>
              </a:rPr>
              <a:t>Worldliness</a:t>
            </a:r>
            <a:endParaRPr/>
          </a:p>
          <a:p>
            <a:pPr marL="177800" marR="0" lvl="0" indent="-177800" algn="l" rtl="0">
              <a:lnSpc>
                <a:spcPct val="90000"/>
              </a:lnSpc>
              <a:spcBef>
                <a:spcPts val="800"/>
              </a:spcBef>
              <a:spcAft>
                <a:spcPts val="0"/>
              </a:spcAft>
              <a:buClr>
                <a:schemeClr val="dk1"/>
              </a:buClr>
              <a:buSzPts val="4100"/>
              <a:buFont typeface="Arial"/>
              <a:buNone/>
            </a:pPr>
            <a:r>
              <a:rPr lang="en-GB" sz="4100" b="0" i="0" u="none">
                <a:solidFill>
                  <a:schemeClr val="dk1"/>
                </a:solidFill>
                <a:latin typeface="Calibri"/>
                <a:ea typeface="Calibri"/>
                <a:cs typeface="Calibri"/>
                <a:sym typeface="Calibri"/>
              </a:rPr>
              <a:t>Work </a:t>
            </a:r>
            <a:r>
              <a:rPr lang="en-GB" sz="4100">
                <a:solidFill>
                  <a:schemeClr val="dk1"/>
                </a:solidFill>
                <a:latin typeface="Calibri"/>
                <a:ea typeface="Calibri"/>
                <a:cs typeface="Calibri"/>
                <a:sym typeface="Calibri"/>
              </a:rPr>
              <a:t>E</a:t>
            </a:r>
            <a:r>
              <a:rPr lang="en-GB" sz="4100" b="0" i="0" u="none">
                <a:solidFill>
                  <a:schemeClr val="dk1"/>
                </a:solidFill>
                <a:latin typeface="Calibri"/>
                <a:ea typeface="Calibri"/>
                <a:cs typeface="Calibri"/>
                <a:sym typeface="Calibri"/>
              </a:rPr>
              <a:t>thic</a:t>
            </a:r>
            <a:endParaRPr/>
          </a:p>
          <a:p>
            <a:pPr marL="177800" marR="0" lvl="0" indent="0" algn="l" rtl="0">
              <a:lnSpc>
                <a:spcPct val="90000"/>
              </a:lnSpc>
              <a:spcBef>
                <a:spcPts val="800"/>
              </a:spcBef>
              <a:spcAft>
                <a:spcPts val="0"/>
              </a:spcAft>
              <a:buClr>
                <a:schemeClr val="dk1"/>
              </a:buClr>
              <a:buSzPts val="4100"/>
              <a:buFont typeface="Arial"/>
              <a:buNone/>
            </a:pPr>
            <a:endParaRPr sz="4100" b="0" i="0" u="none">
              <a:solidFill>
                <a:schemeClr val="dk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4">
                                            <p:txEl>
                                              <p:pRg st="0" end="0"/>
                                            </p:txEl>
                                          </p:spTgt>
                                        </p:tgtEl>
                                        <p:attrNameLst>
                                          <p:attrName>style.visibility</p:attrName>
                                        </p:attrNameLst>
                                      </p:cBhvr>
                                      <p:to>
                                        <p:strVal val="visible"/>
                                      </p:to>
                                    </p:set>
                                    <p:animEffect transition="in" filter="fade">
                                      <p:cBhvr>
                                        <p:cTn id="7" dur="500"/>
                                        <p:tgtEl>
                                          <p:spTgt spid="12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4">
                                            <p:txEl>
                                              <p:pRg st="1" end="1"/>
                                            </p:txEl>
                                          </p:spTgt>
                                        </p:tgtEl>
                                        <p:attrNameLst>
                                          <p:attrName>style.visibility</p:attrName>
                                        </p:attrNameLst>
                                      </p:cBhvr>
                                      <p:to>
                                        <p:strVal val="visible"/>
                                      </p:to>
                                    </p:set>
                                    <p:animEffect transition="in" filter="fade">
                                      <p:cBhvr>
                                        <p:cTn id="12" dur="500"/>
                                        <p:tgtEl>
                                          <p:spTgt spid="12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4">
                                            <p:txEl>
                                              <p:pRg st="2" end="2"/>
                                            </p:txEl>
                                          </p:spTgt>
                                        </p:tgtEl>
                                        <p:attrNameLst>
                                          <p:attrName>style.visibility</p:attrName>
                                        </p:attrNameLst>
                                      </p:cBhvr>
                                      <p:to>
                                        <p:strVal val="visible"/>
                                      </p:to>
                                    </p:set>
                                    <p:animEffect transition="in" filter="fade">
                                      <p:cBhvr>
                                        <p:cTn id="17" dur="500"/>
                                        <p:tgtEl>
                                          <p:spTgt spid="12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4">
                                            <p:txEl>
                                              <p:pRg st="3" end="3"/>
                                            </p:txEl>
                                          </p:spTgt>
                                        </p:tgtEl>
                                        <p:attrNameLst>
                                          <p:attrName>style.visibility</p:attrName>
                                        </p:attrNameLst>
                                      </p:cBhvr>
                                      <p:to>
                                        <p:strVal val="visible"/>
                                      </p:to>
                                    </p:set>
                                    <p:animEffect transition="in" filter="fade">
                                      <p:cBhvr>
                                        <p:cTn id="22" dur="500"/>
                                        <p:tgtEl>
                                          <p:spTgt spid="12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pic>
        <p:nvPicPr>
          <p:cNvPr id="130" name="Google Shape;130;p24" descr="Image result for reaching the top"/>
          <p:cNvPicPr preferRelativeResize="0"/>
          <p:nvPr/>
        </p:nvPicPr>
        <p:blipFill rotWithShape="1">
          <a:blip r:embed="rId3">
            <a:alphaModFix/>
          </a:blip>
          <a:srcRect/>
          <a:stretch/>
        </p:blipFill>
        <p:spPr>
          <a:xfrm>
            <a:off x="1350721" y="1335319"/>
            <a:ext cx="6150769" cy="4125516"/>
          </a:xfrm>
          <a:prstGeom prst="rect">
            <a:avLst/>
          </a:prstGeom>
          <a:noFill/>
          <a:ln>
            <a:noFill/>
          </a:ln>
        </p:spPr>
      </p:pic>
      <p:cxnSp>
        <p:nvCxnSpPr>
          <p:cNvPr id="131" name="Google Shape;131;p24"/>
          <p:cNvCxnSpPr/>
          <p:nvPr/>
        </p:nvCxnSpPr>
        <p:spPr>
          <a:xfrm flipH="1">
            <a:off x="6362690" y="907256"/>
            <a:ext cx="610800" cy="1013100"/>
          </a:xfrm>
          <a:prstGeom prst="straightConnector1">
            <a:avLst/>
          </a:prstGeom>
          <a:noFill/>
          <a:ln w="9525" cap="flat" cmpd="sng">
            <a:solidFill>
              <a:schemeClr val="accent1"/>
            </a:solidFill>
            <a:prstDash val="solid"/>
            <a:miter lim="800000"/>
            <a:headEnd type="none" w="med" len="med"/>
            <a:tailEnd type="stealth" w="med" len="med"/>
          </a:ln>
        </p:spPr>
      </p:cxnSp>
      <p:sp>
        <p:nvSpPr>
          <p:cNvPr id="132" name="Google Shape;132;p24"/>
          <p:cNvSpPr txBox="1"/>
          <p:nvPr/>
        </p:nvSpPr>
        <p:spPr>
          <a:xfrm>
            <a:off x="7027069" y="369094"/>
            <a:ext cx="1877700" cy="531000"/>
          </a:xfrm>
          <a:prstGeom prst="rect">
            <a:avLst/>
          </a:prstGeom>
          <a:noFill/>
          <a:ln>
            <a:noFill/>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chemeClr val="dk1"/>
              </a:buClr>
              <a:buSzPts val="3000"/>
              <a:buFont typeface="Calibri"/>
              <a:buNone/>
            </a:pPr>
            <a:r>
              <a:rPr lang="en-GB" sz="3000" b="1" i="0" u="none">
                <a:solidFill>
                  <a:schemeClr val="dk1"/>
                </a:solidFill>
                <a:latin typeface="Calibri"/>
                <a:ea typeface="Calibri"/>
                <a:cs typeface="Calibri"/>
                <a:sym typeface="Calibri"/>
              </a:rPr>
              <a:t>University</a:t>
            </a:r>
            <a:endParaRPr sz="1100"/>
          </a:p>
        </p:txBody>
      </p:sp>
      <p:cxnSp>
        <p:nvCxnSpPr>
          <p:cNvPr id="133" name="Google Shape;133;p24"/>
          <p:cNvCxnSpPr/>
          <p:nvPr/>
        </p:nvCxnSpPr>
        <p:spPr>
          <a:xfrm>
            <a:off x="4314825" y="970359"/>
            <a:ext cx="601200" cy="1403700"/>
          </a:xfrm>
          <a:prstGeom prst="straightConnector1">
            <a:avLst/>
          </a:prstGeom>
          <a:noFill/>
          <a:ln w="9525" cap="flat" cmpd="sng">
            <a:solidFill>
              <a:schemeClr val="accent1"/>
            </a:solidFill>
            <a:prstDash val="solid"/>
            <a:miter lim="800000"/>
            <a:headEnd type="none" w="med" len="med"/>
            <a:tailEnd type="stealth" w="med" len="med"/>
          </a:ln>
        </p:spPr>
      </p:cxnSp>
      <p:sp>
        <p:nvSpPr>
          <p:cNvPr id="134" name="Google Shape;134;p24"/>
          <p:cNvSpPr txBox="1"/>
          <p:nvPr/>
        </p:nvSpPr>
        <p:spPr>
          <a:xfrm>
            <a:off x="3365897" y="464344"/>
            <a:ext cx="2120400" cy="438600"/>
          </a:xfrm>
          <a:prstGeom prst="rect">
            <a:avLst/>
          </a:prstGeom>
          <a:noFill/>
          <a:ln>
            <a:noFill/>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chemeClr val="dk1"/>
              </a:buClr>
              <a:buSzPts val="2400"/>
              <a:buFont typeface="Calibri"/>
              <a:buNone/>
            </a:pPr>
            <a:r>
              <a:rPr lang="en-GB" sz="2400" b="1" i="0" u="none">
                <a:solidFill>
                  <a:schemeClr val="dk1"/>
                </a:solidFill>
                <a:latin typeface="Calibri"/>
                <a:ea typeface="Calibri"/>
                <a:cs typeface="Calibri"/>
                <a:sym typeface="Calibri"/>
              </a:rPr>
              <a:t>BTEC / AS / A2</a:t>
            </a:r>
            <a:endParaRPr sz="1100"/>
          </a:p>
        </p:txBody>
      </p:sp>
      <p:cxnSp>
        <p:nvCxnSpPr>
          <p:cNvPr id="135" name="Google Shape;135;p24"/>
          <p:cNvCxnSpPr/>
          <p:nvPr/>
        </p:nvCxnSpPr>
        <p:spPr>
          <a:xfrm>
            <a:off x="1825228" y="1181100"/>
            <a:ext cx="2363400" cy="2354100"/>
          </a:xfrm>
          <a:prstGeom prst="straightConnector1">
            <a:avLst/>
          </a:prstGeom>
          <a:noFill/>
          <a:ln w="9525" cap="flat" cmpd="sng">
            <a:solidFill>
              <a:schemeClr val="accent1"/>
            </a:solidFill>
            <a:prstDash val="solid"/>
            <a:miter lim="800000"/>
            <a:headEnd type="none" w="med" len="med"/>
            <a:tailEnd type="stealth" w="med" len="med"/>
          </a:ln>
        </p:spPr>
      </p:cxnSp>
      <p:sp>
        <p:nvSpPr>
          <p:cNvPr id="136" name="Google Shape;136;p24"/>
          <p:cNvSpPr txBox="1"/>
          <p:nvPr/>
        </p:nvSpPr>
        <p:spPr>
          <a:xfrm>
            <a:off x="1360884" y="791765"/>
            <a:ext cx="711900" cy="392400"/>
          </a:xfrm>
          <a:prstGeom prst="rect">
            <a:avLst/>
          </a:prstGeom>
          <a:noFill/>
          <a:ln>
            <a:noFill/>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chemeClr val="dk1"/>
              </a:buClr>
              <a:buSzPts val="2100"/>
              <a:buFont typeface="Calibri"/>
              <a:buNone/>
            </a:pPr>
            <a:r>
              <a:rPr lang="en-GB" sz="2100" b="1" i="0" u="none">
                <a:solidFill>
                  <a:schemeClr val="dk1"/>
                </a:solidFill>
                <a:latin typeface="Calibri"/>
                <a:ea typeface="Calibri"/>
                <a:cs typeface="Calibri"/>
                <a:sym typeface="Calibri"/>
              </a:rPr>
              <a:t>GCSE</a:t>
            </a:r>
            <a:endParaRPr sz="11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sp>
        <p:nvSpPr>
          <p:cNvPr id="142" name="Google Shape;142;p25"/>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Autofit/>
          </a:bodyPr>
          <a:lstStyle/>
          <a:p>
            <a:pPr marL="0" lvl="0" indent="0" algn="l" rtl="0">
              <a:lnSpc>
                <a:spcPct val="90000"/>
              </a:lnSpc>
              <a:spcBef>
                <a:spcPts val="0"/>
              </a:spcBef>
              <a:spcAft>
                <a:spcPts val="0"/>
              </a:spcAft>
              <a:buClr>
                <a:schemeClr val="dk1"/>
              </a:buClr>
              <a:buSzPts val="3300"/>
              <a:buFont typeface="Calibri"/>
              <a:buNone/>
            </a:pPr>
            <a:r>
              <a:rPr lang="en-GB" sz="3300" b="1" i="0" u="none">
                <a:solidFill>
                  <a:schemeClr val="dk1"/>
                </a:solidFill>
                <a:latin typeface="Calibri"/>
                <a:ea typeface="Calibri"/>
                <a:cs typeface="Calibri"/>
                <a:sym typeface="Calibri"/>
              </a:rPr>
              <a:t>How do they make the jump?</a:t>
            </a:r>
            <a:endParaRPr b="1"/>
          </a:p>
        </p:txBody>
      </p:sp>
      <p:sp>
        <p:nvSpPr>
          <p:cNvPr id="143" name="Google Shape;143;p25"/>
          <p:cNvSpPr txBox="1">
            <a:spLocks noGrp="1"/>
          </p:cNvSpPr>
          <p:nvPr>
            <p:ph type="body" idx="1"/>
          </p:nvPr>
        </p:nvSpPr>
        <p:spPr>
          <a:xfrm>
            <a:off x="628650" y="1369219"/>
            <a:ext cx="7886700" cy="3263400"/>
          </a:xfrm>
          <a:prstGeom prst="rect">
            <a:avLst/>
          </a:prstGeom>
          <a:noFill/>
          <a:ln>
            <a:noFill/>
          </a:ln>
        </p:spPr>
        <p:txBody>
          <a:bodyPr spcFirstLastPara="1" wrap="square" lIns="68575" tIns="34275" rIns="68575" bIns="34275" anchor="t" anchorCtr="0">
            <a:noAutofit/>
          </a:bodyPr>
          <a:lstStyle/>
          <a:p>
            <a:pPr marL="0" marR="0" lvl="0" indent="0" algn="l" rtl="0">
              <a:lnSpc>
                <a:spcPct val="90000"/>
              </a:lnSpc>
              <a:spcBef>
                <a:spcPts val="0"/>
              </a:spcBef>
              <a:spcAft>
                <a:spcPts val="0"/>
              </a:spcAft>
              <a:buNone/>
            </a:pPr>
            <a:r>
              <a:rPr lang="en-GB" sz="2300" b="1" i="0" u="none" strike="noStrike" cap="none">
                <a:solidFill>
                  <a:schemeClr val="dk1"/>
                </a:solidFill>
                <a:latin typeface="Calibri"/>
                <a:ea typeface="Calibri"/>
                <a:cs typeface="Calibri"/>
                <a:sym typeface="Calibri"/>
              </a:rPr>
              <a:t>Effort</a:t>
            </a:r>
            <a:r>
              <a:rPr lang="en-GB" sz="2300" b="0" i="0" u="none" strike="noStrike" cap="none">
                <a:solidFill>
                  <a:schemeClr val="dk1"/>
                </a:solidFill>
                <a:latin typeface="Calibri"/>
                <a:ea typeface="Calibri"/>
                <a:cs typeface="Calibri"/>
                <a:sym typeface="Calibri"/>
              </a:rPr>
              <a:t>- 1 hour private study for every hour in the classroom</a:t>
            </a:r>
            <a:endParaRPr sz="2000"/>
          </a:p>
          <a:p>
            <a:pPr marL="0" marR="0" lvl="0" indent="0" algn="l" rtl="0">
              <a:lnSpc>
                <a:spcPct val="90000"/>
              </a:lnSpc>
              <a:spcBef>
                <a:spcPts val="800"/>
              </a:spcBef>
              <a:spcAft>
                <a:spcPts val="0"/>
              </a:spcAft>
              <a:buNone/>
            </a:pPr>
            <a:r>
              <a:rPr lang="en-GB" sz="2300" b="1" i="0" u="none" strike="noStrike" cap="none">
                <a:solidFill>
                  <a:schemeClr val="dk1"/>
                </a:solidFill>
                <a:latin typeface="Calibri"/>
                <a:ea typeface="Calibri"/>
                <a:cs typeface="Calibri"/>
                <a:sym typeface="Calibri"/>
              </a:rPr>
              <a:t>Organisation</a:t>
            </a:r>
            <a:r>
              <a:rPr lang="en-GB" sz="2300" b="0" i="0" u="none" strike="noStrike" cap="none">
                <a:solidFill>
                  <a:schemeClr val="dk1"/>
                </a:solidFill>
                <a:latin typeface="Calibri"/>
                <a:ea typeface="Calibri"/>
                <a:cs typeface="Calibri"/>
                <a:sym typeface="Calibri"/>
              </a:rPr>
              <a:t>- at least </a:t>
            </a:r>
            <a:r>
              <a:rPr lang="en-GB" sz="2300">
                <a:solidFill>
                  <a:schemeClr val="dk1"/>
                </a:solidFill>
                <a:latin typeface="Calibri"/>
                <a:ea typeface="Calibri"/>
                <a:cs typeface="Calibri"/>
                <a:sym typeface="Calibri"/>
              </a:rPr>
              <a:t>one folder</a:t>
            </a:r>
            <a:r>
              <a:rPr lang="en-GB" sz="2300" b="0" i="0" u="none" strike="noStrike" cap="none">
                <a:solidFill>
                  <a:schemeClr val="dk1"/>
                </a:solidFill>
                <a:latin typeface="Calibri"/>
                <a:ea typeface="Calibri"/>
                <a:cs typeface="Calibri"/>
                <a:sym typeface="Calibri"/>
              </a:rPr>
              <a:t> for each subject</a:t>
            </a:r>
            <a:endParaRPr sz="2000"/>
          </a:p>
          <a:p>
            <a:pPr marL="0" marR="0" lvl="0" indent="0" algn="l" rtl="0">
              <a:lnSpc>
                <a:spcPct val="90000"/>
              </a:lnSpc>
              <a:spcBef>
                <a:spcPts val="800"/>
              </a:spcBef>
              <a:spcAft>
                <a:spcPts val="0"/>
              </a:spcAft>
              <a:buNone/>
            </a:pPr>
            <a:r>
              <a:rPr lang="en-GB" sz="2300" b="1" i="0" u="none" strike="noStrike" cap="none">
                <a:solidFill>
                  <a:schemeClr val="dk1"/>
                </a:solidFill>
                <a:latin typeface="Calibri"/>
                <a:ea typeface="Calibri"/>
                <a:cs typeface="Calibri"/>
                <a:sym typeface="Calibri"/>
              </a:rPr>
              <a:t>Independent study</a:t>
            </a:r>
            <a:endParaRPr sz="2000" b="1"/>
          </a:p>
          <a:p>
            <a:pPr marL="0" marR="0" lvl="0" indent="0" algn="l" rtl="0">
              <a:lnSpc>
                <a:spcPct val="90000"/>
              </a:lnSpc>
              <a:spcBef>
                <a:spcPts val="800"/>
              </a:spcBef>
              <a:spcAft>
                <a:spcPts val="0"/>
              </a:spcAft>
              <a:buNone/>
            </a:pPr>
            <a:r>
              <a:rPr lang="en-GB" sz="2300" b="1" i="0" u="none" strike="noStrike" cap="none">
                <a:solidFill>
                  <a:schemeClr val="dk1"/>
                </a:solidFill>
                <a:latin typeface="Calibri"/>
                <a:ea typeface="Calibri"/>
                <a:cs typeface="Calibri"/>
                <a:sym typeface="Calibri"/>
              </a:rPr>
              <a:t>Enrichment</a:t>
            </a:r>
            <a:r>
              <a:rPr lang="en-GB" sz="2300" b="0" i="0" u="none" strike="noStrike" cap="none">
                <a:solidFill>
                  <a:schemeClr val="dk1"/>
                </a:solidFill>
                <a:latin typeface="Calibri"/>
                <a:ea typeface="Calibri"/>
                <a:cs typeface="Calibri"/>
                <a:sym typeface="Calibri"/>
              </a:rPr>
              <a:t> – Wednesday afternoons</a:t>
            </a:r>
            <a:endParaRPr sz="2000"/>
          </a:p>
          <a:p>
            <a:pPr marL="0" marR="0" lvl="0" indent="0" algn="l" rtl="0">
              <a:lnSpc>
                <a:spcPct val="90000"/>
              </a:lnSpc>
              <a:spcBef>
                <a:spcPts val="800"/>
              </a:spcBef>
              <a:spcAft>
                <a:spcPts val="0"/>
              </a:spcAft>
              <a:buNone/>
            </a:pPr>
            <a:r>
              <a:rPr lang="en-GB" sz="2300" b="1" i="0" u="none" strike="noStrike" cap="none">
                <a:solidFill>
                  <a:schemeClr val="dk1"/>
                </a:solidFill>
                <a:latin typeface="Calibri"/>
                <a:ea typeface="Calibri"/>
                <a:cs typeface="Calibri"/>
                <a:sym typeface="Calibri"/>
              </a:rPr>
              <a:t>Utilising free periods</a:t>
            </a:r>
            <a:r>
              <a:rPr lang="en-GB" sz="2300" b="0" i="0" u="none" strike="noStrike" cap="none">
                <a:solidFill>
                  <a:schemeClr val="dk1"/>
                </a:solidFill>
                <a:latin typeface="Calibri"/>
                <a:ea typeface="Calibri"/>
                <a:cs typeface="Calibri"/>
                <a:sym typeface="Calibri"/>
              </a:rPr>
              <a:t> – help plan the weeks free lessons with your child</a:t>
            </a:r>
            <a:endParaRPr sz="2000"/>
          </a:p>
          <a:p>
            <a:pPr marL="0" marR="0" lvl="0" indent="0" algn="l" rtl="0">
              <a:lnSpc>
                <a:spcPct val="90000"/>
              </a:lnSpc>
              <a:spcBef>
                <a:spcPts val="800"/>
              </a:spcBef>
              <a:spcAft>
                <a:spcPts val="0"/>
              </a:spcAft>
              <a:buNone/>
            </a:pPr>
            <a:r>
              <a:rPr lang="en-GB" sz="2300" b="1" i="0" u="none" strike="noStrike" cap="none">
                <a:solidFill>
                  <a:schemeClr val="dk1"/>
                </a:solidFill>
                <a:latin typeface="Calibri"/>
                <a:ea typeface="Calibri"/>
                <a:cs typeface="Calibri"/>
                <a:sym typeface="Calibri"/>
              </a:rPr>
              <a:t>Work/ life balance - </a:t>
            </a:r>
            <a:r>
              <a:rPr lang="en-GB" sz="2300" i="0" u="none" strike="noStrike" cap="none">
                <a:solidFill>
                  <a:schemeClr val="dk1"/>
                </a:solidFill>
                <a:latin typeface="Calibri"/>
                <a:ea typeface="Calibri"/>
                <a:cs typeface="Calibri"/>
                <a:sym typeface="Calibri"/>
              </a:rPr>
              <a:t>Down time / Exercise / </a:t>
            </a:r>
            <a:r>
              <a:rPr lang="en-GB" sz="2300">
                <a:solidFill>
                  <a:schemeClr val="dk1"/>
                </a:solidFill>
                <a:latin typeface="Calibri"/>
                <a:ea typeface="Calibri"/>
                <a:cs typeface="Calibri"/>
                <a:sym typeface="Calibri"/>
              </a:rPr>
              <a:t>Interests</a:t>
            </a:r>
            <a:r>
              <a:rPr lang="en-GB" sz="2300" i="0" u="none" strike="noStrike" cap="none">
                <a:solidFill>
                  <a:schemeClr val="dk1"/>
                </a:solidFill>
                <a:latin typeface="Calibri"/>
                <a:ea typeface="Calibri"/>
                <a:cs typeface="Calibri"/>
                <a:sym typeface="Calibri"/>
              </a:rPr>
              <a:t> / time away from gadgets</a:t>
            </a:r>
            <a:endParaRPr sz="2000">
              <a:latin typeface="Calibri"/>
              <a:ea typeface="Calibri"/>
              <a:cs typeface="Calibri"/>
              <a:sym typeface="Calibri"/>
            </a:endParaRPr>
          </a:p>
          <a:p>
            <a:pPr marL="177800" marR="0" lvl="0" indent="-38100" algn="l" rtl="0">
              <a:lnSpc>
                <a:spcPct val="90000"/>
              </a:lnSpc>
              <a:spcBef>
                <a:spcPts val="800"/>
              </a:spcBef>
              <a:spcAft>
                <a:spcPts val="0"/>
              </a:spcAft>
              <a:buClr>
                <a:schemeClr val="dk1"/>
              </a:buClr>
              <a:buSzPts val="2100"/>
              <a:buFont typeface="Arial"/>
              <a:buNone/>
            </a:pPr>
            <a:endParaRPr sz="2100" b="0" i="0" u="none">
              <a:solidFill>
                <a:schemeClr val="dk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3">
                                            <p:txEl>
                                              <p:pRg st="0" end="0"/>
                                            </p:txEl>
                                          </p:spTgt>
                                        </p:tgtEl>
                                        <p:attrNameLst>
                                          <p:attrName>style.visibility</p:attrName>
                                        </p:attrNameLst>
                                      </p:cBhvr>
                                      <p:to>
                                        <p:strVal val="visible"/>
                                      </p:to>
                                    </p:set>
                                    <p:animEffect transition="in" filter="fade">
                                      <p:cBhvr>
                                        <p:cTn id="7" dur="1000"/>
                                        <p:tgtEl>
                                          <p:spTgt spid="14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3">
                                            <p:txEl>
                                              <p:pRg st="1" end="1"/>
                                            </p:txEl>
                                          </p:spTgt>
                                        </p:tgtEl>
                                        <p:attrNameLst>
                                          <p:attrName>style.visibility</p:attrName>
                                        </p:attrNameLst>
                                      </p:cBhvr>
                                      <p:to>
                                        <p:strVal val="visible"/>
                                      </p:to>
                                    </p:set>
                                    <p:animEffect transition="in" filter="fade">
                                      <p:cBhvr>
                                        <p:cTn id="12" dur="1000"/>
                                        <p:tgtEl>
                                          <p:spTgt spid="14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3">
                                            <p:txEl>
                                              <p:pRg st="2" end="2"/>
                                            </p:txEl>
                                          </p:spTgt>
                                        </p:tgtEl>
                                        <p:attrNameLst>
                                          <p:attrName>style.visibility</p:attrName>
                                        </p:attrNameLst>
                                      </p:cBhvr>
                                      <p:to>
                                        <p:strVal val="visible"/>
                                      </p:to>
                                    </p:set>
                                    <p:animEffect transition="in" filter="fade">
                                      <p:cBhvr>
                                        <p:cTn id="17" dur="1000"/>
                                        <p:tgtEl>
                                          <p:spTgt spid="14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43">
                                            <p:txEl>
                                              <p:pRg st="3" end="3"/>
                                            </p:txEl>
                                          </p:spTgt>
                                        </p:tgtEl>
                                        <p:attrNameLst>
                                          <p:attrName>style.visibility</p:attrName>
                                        </p:attrNameLst>
                                      </p:cBhvr>
                                      <p:to>
                                        <p:strVal val="visible"/>
                                      </p:to>
                                    </p:set>
                                    <p:animEffect transition="in" filter="fade">
                                      <p:cBhvr>
                                        <p:cTn id="22" dur="1000"/>
                                        <p:tgtEl>
                                          <p:spTgt spid="14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43">
                                            <p:txEl>
                                              <p:pRg st="4" end="4"/>
                                            </p:txEl>
                                          </p:spTgt>
                                        </p:tgtEl>
                                        <p:attrNameLst>
                                          <p:attrName>style.visibility</p:attrName>
                                        </p:attrNameLst>
                                      </p:cBhvr>
                                      <p:to>
                                        <p:strVal val="visible"/>
                                      </p:to>
                                    </p:set>
                                    <p:animEffect transition="in" filter="fade">
                                      <p:cBhvr>
                                        <p:cTn id="27" dur="1000"/>
                                        <p:tgtEl>
                                          <p:spTgt spid="14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43">
                                            <p:txEl>
                                              <p:pRg st="5" end="5"/>
                                            </p:txEl>
                                          </p:spTgt>
                                        </p:tgtEl>
                                        <p:attrNameLst>
                                          <p:attrName>style.visibility</p:attrName>
                                        </p:attrNameLst>
                                      </p:cBhvr>
                                      <p:to>
                                        <p:strVal val="visible"/>
                                      </p:to>
                                    </p:set>
                                    <p:animEffect transition="in" filter="fade">
                                      <p:cBhvr>
                                        <p:cTn id="32" dur="1000"/>
                                        <p:tgtEl>
                                          <p:spTgt spid="14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43">
                                            <p:txEl>
                                              <p:pRg st="6" end="6"/>
                                            </p:txEl>
                                          </p:spTgt>
                                        </p:tgtEl>
                                        <p:attrNameLst>
                                          <p:attrName>style.visibility</p:attrName>
                                        </p:attrNameLst>
                                      </p:cBhvr>
                                      <p:to>
                                        <p:strVal val="visible"/>
                                      </p:to>
                                    </p:set>
                                    <p:animEffect transition="in" filter="fade">
                                      <p:cBhvr>
                                        <p:cTn id="37" dur="1000"/>
                                        <p:tgtEl>
                                          <p:spTgt spid="14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6"/>
          <p:cNvSpPr txBox="1">
            <a:spLocks noGrp="1"/>
          </p:cNvSpPr>
          <p:nvPr>
            <p:ph type="title"/>
          </p:nvPr>
        </p:nvSpPr>
        <p:spPr>
          <a:xfrm>
            <a:off x="450056" y="0"/>
            <a:ext cx="7886700" cy="994200"/>
          </a:xfrm>
          <a:prstGeom prst="rect">
            <a:avLst/>
          </a:prstGeom>
          <a:noFill/>
          <a:ln>
            <a:noFill/>
          </a:ln>
        </p:spPr>
        <p:txBody>
          <a:bodyPr spcFirstLastPara="1" wrap="square" lIns="68575" tIns="34275" rIns="68575" bIns="34275" anchor="ctr" anchorCtr="0">
            <a:noAutofit/>
          </a:bodyPr>
          <a:lstStyle/>
          <a:p>
            <a:pPr marL="0" lvl="0" indent="0" algn="l" rtl="0">
              <a:lnSpc>
                <a:spcPct val="90000"/>
              </a:lnSpc>
              <a:spcBef>
                <a:spcPts val="0"/>
              </a:spcBef>
              <a:spcAft>
                <a:spcPts val="0"/>
              </a:spcAft>
              <a:buClr>
                <a:schemeClr val="dk1"/>
              </a:buClr>
              <a:buSzPts val="3300"/>
              <a:buFont typeface="Calibri"/>
              <a:buNone/>
            </a:pPr>
            <a:r>
              <a:rPr lang="en-GB" sz="3300" b="1" i="0" u="none">
                <a:solidFill>
                  <a:schemeClr val="dk1"/>
                </a:solidFill>
                <a:latin typeface="Calibri"/>
                <a:ea typeface="Calibri"/>
                <a:cs typeface="Calibri"/>
                <a:sym typeface="Calibri"/>
              </a:rPr>
              <a:t>Expectations</a:t>
            </a:r>
            <a:endParaRPr/>
          </a:p>
        </p:txBody>
      </p:sp>
      <p:sp>
        <p:nvSpPr>
          <p:cNvPr id="150" name="Google Shape;150;p26"/>
          <p:cNvSpPr txBox="1">
            <a:spLocks noGrp="1"/>
          </p:cNvSpPr>
          <p:nvPr>
            <p:ph type="body" idx="1"/>
          </p:nvPr>
        </p:nvSpPr>
        <p:spPr>
          <a:xfrm>
            <a:off x="4274438" y="416784"/>
            <a:ext cx="4485300" cy="3759900"/>
          </a:xfrm>
          <a:prstGeom prst="rect">
            <a:avLst/>
          </a:prstGeom>
          <a:noFill/>
          <a:ln>
            <a:noFill/>
          </a:ln>
        </p:spPr>
        <p:txBody>
          <a:bodyPr spcFirstLastPara="1" wrap="square" lIns="68575" tIns="34275" rIns="68575" bIns="34275" anchor="t" anchorCtr="0">
            <a:normAutofit/>
          </a:bodyPr>
          <a:lstStyle/>
          <a:p>
            <a:pPr marL="0" marR="0" lvl="0" indent="0" algn="l" rtl="0">
              <a:lnSpc>
                <a:spcPct val="90000"/>
              </a:lnSpc>
              <a:spcBef>
                <a:spcPts val="800"/>
              </a:spcBef>
              <a:spcAft>
                <a:spcPts val="0"/>
              </a:spcAft>
              <a:buNone/>
            </a:pPr>
            <a:endParaRPr/>
          </a:p>
          <a:p>
            <a:pPr marL="177800" marR="0" lvl="0" indent="-171450" algn="l" rtl="0">
              <a:lnSpc>
                <a:spcPct val="90000"/>
              </a:lnSpc>
              <a:spcBef>
                <a:spcPts val="800"/>
              </a:spcBef>
              <a:spcAft>
                <a:spcPts val="0"/>
              </a:spcAft>
              <a:buClr>
                <a:schemeClr val="dk1"/>
              </a:buClr>
              <a:buSzPts val="2100"/>
              <a:buFont typeface="Arial"/>
              <a:buChar char="•"/>
            </a:pPr>
            <a:r>
              <a:rPr lang="en-GB" sz="2100" b="0" i="0" u="none">
                <a:solidFill>
                  <a:schemeClr val="dk1"/>
                </a:solidFill>
                <a:latin typeface="Calibri"/>
                <a:ea typeface="Calibri"/>
                <a:cs typeface="Calibri"/>
                <a:sym typeface="Calibri"/>
              </a:rPr>
              <a:t>Jobs - not too many hours</a:t>
            </a:r>
            <a:r>
              <a:rPr lang="en-GB" sz="2100" b="0">
                <a:solidFill>
                  <a:schemeClr val="dk1"/>
                </a:solidFill>
                <a:latin typeface="Calibri"/>
                <a:ea typeface="Calibri"/>
                <a:cs typeface="Calibri"/>
                <a:sym typeface="Calibri"/>
              </a:rPr>
              <a:t> and </a:t>
            </a:r>
            <a:r>
              <a:rPr lang="en-GB" sz="2100" b="0" i="0" u="none">
                <a:solidFill>
                  <a:schemeClr val="dk1"/>
                </a:solidFill>
                <a:latin typeface="Calibri"/>
                <a:ea typeface="Calibri"/>
                <a:cs typeface="Calibri"/>
                <a:sym typeface="Calibri"/>
              </a:rPr>
              <a:t>not during </a:t>
            </a:r>
            <a:r>
              <a:rPr lang="en-GB" sz="2100" b="0">
                <a:solidFill>
                  <a:schemeClr val="dk1"/>
                </a:solidFill>
                <a:latin typeface="Calibri"/>
                <a:ea typeface="Calibri"/>
                <a:cs typeface="Calibri"/>
                <a:sym typeface="Calibri"/>
              </a:rPr>
              <a:t>the school day </a:t>
            </a:r>
            <a:r>
              <a:rPr lang="en-GB" sz="2100" b="0" i="0" u="none">
                <a:solidFill>
                  <a:schemeClr val="dk1"/>
                </a:solidFill>
                <a:latin typeface="Calibri"/>
                <a:ea typeface="Calibri"/>
                <a:cs typeface="Calibri"/>
                <a:sym typeface="Calibri"/>
              </a:rPr>
              <a:t>- 10 to 12 hours max</a:t>
            </a:r>
            <a:endParaRPr/>
          </a:p>
          <a:p>
            <a:pPr marL="177800" marR="0" lvl="0" indent="-171450" algn="l" rtl="0">
              <a:lnSpc>
                <a:spcPct val="90000"/>
              </a:lnSpc>
              <a:spcBef>
                <a:spcPts val="800"/>
              </a:spcBef>
              <a:spcAft>
                <a:spcPts val="0"/>
              </a:spcAft>
              <a:buClr>
                <a:schemeClr val="dk1"/>
              </a:buClr>
              <a:buSzPts val="2100"/>
              <a:buFont typeface="Arial"/>
              <a:buChar char="•"/>
            </a:pPr>
            <a:r>
              <a:rPr lang="en-GB" sz="2100" b="0">
                <a:solidFill>
                  <a:schemeClr val="dk1"/>
                </a:solidFill>
                <a:latin typeface="Calibri"/>
                <a:ea typeface="Calibri"/>
                <a:cs typeface="Calibri"/>
                <a:sym typeface="Calibri"/>
              </a:rPr>
              <a:t>Students must be on top of:</a:t>
            </a:r>
            <a:endParaRPr sz="2100" b="0">
              <a:solidFill>
                <a:schemeClr val="dk1"/>
              </a:solidFill>
              <a:latin typeface="Calibri"/>
              <a:ea typeface="Calibri"/>
              <a:cs typeface="Calibri"/>
              <a:sym typeface="Calibri"/>
            </a:endParaRPr>
          </a:p>
          <a:p>
            <a:pPr marL="457200" marR="0" lvl="0" indent="-361950" algn="l" rtl="0">
              <a:lnSpc>
                <a:spcPct val="90000"/>
              </a:lnSpc>
              <a:spcBef>
                <a:spcPts val="0"/>
              </a:spcBef>
              <a:spcAft>
                <a:spcPts val="0"/>
              </a:spcAft>
              <a:buClr>
                <a:schemeClr val="dk1"/>
              </a:buClr>
              <a:buSzPts val="2100"/>
              <a:buFont typeface="Calibri"/>
              <a:buChar char="-"/>
            </a:pPr>
            <a:r>
              <a:rPr lang="en-GB" sz="2100" b="0" i="0" u="none">
                <a:solidFill>
                  <a:schemeClr val="dk1"/>
                </a:solidFill>
                <a:latin typeface="Calibri"/>
                <a:ea typeface="Calibri"/>
                <a:cs typeface="Calibri"/>
                <a:sym typeface="Calibri"/>
              </a:rPr>
              <a:t>Google classroom</a:t>
            </a:r>
            <a:endParaRPr/>
          </a:p>
          <a:p>
            <a:pPr marL="457200" marR="0" lvl="0" indent="-361950" algn="l" rtl="0">
              <a:lnSpc>
                <a:spcPct val="90000"/>
              </a:lnSpc>
              <a:spcBef>
                <a:spcPts val="0"/>
              </a:spcBef>
              <a:spcAft>
                <a:spcPts val="0"/>
              </a:spcAft>
              <a:buClr>
                <a:schemeClr val="dk1"/>
              </a:buClr>
              <a:buSzPts val="2100"/>
              <a:buFont typeface="Calibri"/>
              <a:buChar char="-"/>
            </a:pPr>
            <a:r>
              <a:rPr lang="en-GB" sz="2100" b="0" i="0" u="none">
                <a:solidFill>
                  <a:schemeClr val="dk1"/>
                </a:solidFill>
                <a:latin typeface="Calibri"/>
                <a:ea typeface="Calibri"/>
                <a:cs typeface="Calibri"/>
                <a:sym typeface="Calibri"/>
              </a:rPr>
              <a:t>School email</a:t>
            </a:r>
            <a:endParaRPr sz="2100" b="0" i="0" u="none">
              <a:solidFill>
                <a:schemeClr val="dk1"/>
              </a:solidFill>
              <a:latin typeface="Calibri"/>
              <a:ea typeface="Calibri"/>
              <a:cs typeface="Calibri"/>
              <a:sym typeface="Calibri"/>
            </a:endParaRPr>
          </a:p>
          <a:p>
            <a:pPr marL="457200" marR="0" lvl="0" indent="-361950" algn="l" rtl="0">
              <a:lnSpc>
                <a:spcPct val="90000"/>
              </a:lnSpc>
              <a:spcBef>
                <a:spcPts val="0"/>
              </a:spcBef>
              <a:spcAft>
                <a:spcPts val="0"/>
              </a:spcAft>
              <a:buClr>
                <a:schemeClr val="dk1"/>
              </a:buClr>
              <a:buSzPts val="2100"/>
              <a:buFont typeface="Calibri"/>
              <a:buChar char="-"/>
            </a:pPr>
            <a:r>
              <a:rPr lang="en-GB" sz="2100" b="0">
                <a:solidFill>
                  <a:schemeClr val="dk1"/>
                </a:solidFill>
                <a:latin typeface="Calibri"/>
                <a:ea typeface="Calibri"/>
                <a:cs typeface="Calibri"/>
                <a:sym typeface="Calibri"/>
              </a:rPr>
              <a:t>Classcharts</a:t>
            </a:r>
            <a:endParaRPr sz="2100" b="0">
              <a:solidFill>
                <a:schemeClr val="dk1"/>
              </a:solidFill>
              <a:latin typeface="Calibri"/>
              <a:ea typeface="Calibri"/>
              <a:cs typeface="Calibri"/>
              <a:sym typeface="Calibri"/>
            </a:endParaRPr>
          </a:p>
        </p:txBody>
      </p:sp>
      <p:sp>
        <p:nvSpPr>
          <p:cNvPr id="151" name="Google Shape;151;p26"/>
          <p:cNvSpPr txBox="1">
            <a:spLocks noGrp="1"/>
          </p:cNvSpPr>
          <p:nvPr>
            <p:ph type="body" idx="2"/>
          </p:nvPr>
        </p:nvSpPr>
        <p:spPr>
          <a:xfrm>
            <a:off x="315515" y="833438"/>
            <a:ext cx="3887400" cy="4099200"/>
          </a:xfrm>
          <a:prstGeom prst="rect">
            <a:avLst/>
          </a:prstGeom>
          <a:noFill/>
          <a:ln>
            <a:noFill/>
          </a:ln>
        </p:spPr>
        <p:txBody>
          <a:bodyPr spcFirstLastPara="1" wrap="square" lIns="68575" tIns="34275" rIns="68575" bIns="34275" anchor="t" anchorCtr="0">
            <a:noAutofit/>
          </a:bodyPr>
          <a:lstStyle/>
          <a:p>
            <a:pPr marL="177800" marR="0" lvl="0" indent="-171450" algn="l" rtl="0">
              <a:lnSpc>
                <a:spcPct val="90000"/>
              </a:lnSpc>
              <a:spcBef>
                <a:spcPts val="0"/>
              </a:spcBef>
              <a:spcAft>
                <a:spcPts val="0"/>
              </a:spcAft>
              <a:buClr>
                <a:schemeClr val="dk1"/>
              </a:buClr>
              <a:buSzPts val="2100"/>
              <a:buFont typeface="Arial"/>
              <a:buChar char="•"/>
            </a:pPr>
            <a:r>
              <a:rPr lang="en-GB" sz="2100" b="0" i="0" u="none">
                <a:solidFill>
                  <a:schemeClr val="dk1"/>
                </a:solidFill>
                <a:latin typeface="Calibri"/>
                <a:ea typeface="Calibri"/>
                <a:cs typeface="Calibri"/>
                <a:sym typeface="Calibri"/>
              </a:rPr>
              <a:t>18 months! Work hard from the start</a:t>
            </a:r>
            <a:endParaRPr/>
          </a:p>
          <a:p>
            <a:pPr marL="177800" marR="0" lvl="0" indent="-171450" algn="l" rtl="0">
              <a:lnSpc>
                <a:spcPct val="90000"/>
              </a:lnSpc>
              <a:spcBef>
                <a:spcPts val="800"/>
              </a:spcBef>
              <a:spcAft>
                <a:spcPts val="0"/>
              </a:spcAft>
              <a:buClr>
                <a:schemeClr val="dk1"/>
              </a:buClr>
              <a:buSzPts val="2100"/>
              <a:buFont typeface="Arial"/>
              <a:buChar char="•"/>
            </a:pPr>
            <a:r>
              <a:rPr lang="en-GB" sz="2100">
                <a:solidFill>
                  <a:schemeClr val="dk1"/>
                </a:solidFill>
                <a:latin typeface="Calibri"/>
                <a:ea typeface="Calibri"/>
                <a:cs typeface="Calibri"/>
                <a:sym typeface="Calibri"/>
              </a:rPr>
              <a:t>Students must attend their tutorial time each week - will go through important issues during these sessions</a:t>
            </a:r>
            <a:endParaRPr/>
          </a:p>
          <a:p>
            <a:pPr marL="177800" marR="0" lvl="0" indent="-171450" algn="l" rtl="0">
              <a:lnSpc>
                <a:spcPct val="90000"/>
              </a:lnSpc>
              <a:spcBef>
                <a:spcPts val="800"/>
              </a:spcBef>
              <a:spcAft>
                <a:spcPts val="0"/>
              </a:spcAft>
              <a:buClr>
                <a:schemeClr val="dk1"/>
              </a:buClr>
              <a:buSzPts val="2100"/>
              <a:buFont typeface="Arial"/>
              <a:buChar char="•"/>
            </a:pPr>
            <a:r>
              <a:rPr lang="en-GB" sz="2100" b="0" i="0" u="none">
                <a:solidFill>
                  <a:schemeClr val="dk1"/>
                </a:solidFill>
                <a:latin typeface="Calibri"/>
                <a:ea typeface="Calibri"/>
                <a:cs typeface="Calibri"/>
                <a:sym typeface="Calibri"/>
              </a:rPr>
              <a:t>Medical appointments must not be during lessons</a:t>
            </a:r>
            <a:endParaRPr/>
          </a:p>
          <a:p>
            <a:pPr marL="177800" marR="0" lvl="0" indent="-171450" algn="l" rtl="0">
              <a:lnSpc>
                <a:spcPct val="90000"/>
              </a:lnSpc>
              <a:spcBef>
                <a:spcPts val="800"/>
              </a:spcBef>
              <a:spcAft>
                <a:spcPts val="0"/>
              </a:spcAft>
              <a:buClr>
                <a:schemeClr val="dk1"/>
              </a:buClr>
              <a:buSzPts val="2100"/>
              <a:buFont typeface="Arial"/>
              <a:buChar char="•"/>
            </a:pPr>
            <a:r>
              <a:rPr lang="en-GB" sz="2100" b="0" i="0" u="none">
                <a:solidFill>
                  <a:schemeClr val="dk1"/>
                </a:solidFill>
                <a:latin typeface="Calibri"/>
                <a:ea typeface="Calibri"/>
                <a:cs typeface="Calibri"/>
                <a:sym typeface="Calibri"/>
              </a:rPr>
              <a:t>Driving test</a:t>
            </a:r>
            <a:r>
              <a:rPr lang="en-GB" sz="2100">
                <a:solidFill>
                  <a:schemeClr val="dk1"/>
                </a:solidFill>
                <a:latin typeface="Calibri"/>
                <a:ea typeface="Calibri"/>
                <a:cs typeface="Calibri"/>
                <a:sym typeface="Calibri"/>
              </a:rPr>
              <a:t>s are </a:t>
            </a:r>
            <a:r>
              <a:rPr lang="en-GB" sz="2100" b="0" i="0" u="none">
                <a:solidFill>
                  <a:schemeClr val="dk1"/>
                </a:solidFill>
                <a:latin typeface="Calibri"/>
                <a:ea typeface="Calibri"/>
                <a:cs typeface="Calibri"/>
                <a:sym typeface="Calibri"/>
              </a:rPr>
              <a:t>ok </a:t>
            </a:r>
            <a:r>
              <a:rPr lang="en-GB" sz="2100">
                <a:solidFill>
                  <a:schemeClr val="dk1"/>
                </a:solidFill>
                <a:latin typeface="Calibri"/>
                <a:ea typeface="Calibri"/>
                <a:cs typeface="Calibri"/>
                <a:sym typeface="Calibri"/>
              </a:rPr>
              <a:t>but</a:t>
            </a:r>
            <a:r>
              <a:rPr lang="en-GB" sz="2100" b="0" i="0" u="none">
                <a:solidFill>
                  <a:schemeClr val="dk1"/>
                </a:solidFill>
                <a:latin typeface="Calibri"/>
                <a:ea typeface="Calibri"/>
                <a:cs typeface="Calibri"/>
                <a:sym typeface="Calibri"/>
              </a:rPr>
              <a:t> driving lessons outside of school hours</a:t>
            </a:r>
            <a:endParaRPr sz="2100" b="0" i="0" u="none">
              <a:solidFill>
                <a:schemeClr val="dk1"/>
              </a:solidFill>
              <a:latin typeface="Calibri"/>
              <a:ea typeface="Calibri"/>
              <a:cs typeface="Calibri"/>
              <a:sym typeface="Calibri"/>
            </a:endParaRPr>
          </a:p>
          <a:p>
            <a:pPr marL="177800" marR="0" lvl="0" indent="-171450" algn="l" rtl="0">
              <a:lnSpc>
                <a:spcPct val="90000"/>
              </a:lnSpc>
              <a:spcBef>
                <a:spcPts val="800"/>
              </a:spcBef>
              <a:spcAft>
                <a:spcPts val="0"/>
              </a:spcAft>
              <a:buClr>
                <a:schemeClr val="dk1"/>
              </a:buClr>
              <a:buSzPts val="2100"/>
              <a:buFont typeface="Calibri"/>
              <a:buChar char="•"/>
            </a:pPr>
            <a:r>
              <a:rPr lang="en-GB" sz="2100">
                <a:solidFill>
                  <a:schemeClr val="dk1"/>
                </a:solidFill>
                <a:latin typeface="Calibri"/>
                <a:ea typeface="Calibri"/>
                <a:cs typeface="Calibri"/>
                <a:sym typeface="Calibri"/>
              </a:rPr>
              <a:t>Lateness logged on ClassCharts</a:t>
            </a:r>
            <a:endParaRPr sz="2100">
              <a:solidFill>
                <a:schemeClr val="dk1"/>
              </a:solidFill>
              <a:latin typeface="Calibri"/>
              <a:ea typeface="Calibri"/>
              <a:cs typeface="Calibri"/>
              <a:sym typeface="Calibri"/>
            </a:endParaRPr>
          </a:p>
          <a:p>
            <a:pPr marL="177800" marR="0" lvl="0" indent="-38100" algn="l" rtl="0">
              <a:lnSpc>
                <a:spcPct val="90000"/>
              </a:lnSpc>
              <a:spcBef>
                <a:spcPts val="800"/>
              </a:spcBef>
              <a:spcAft>
                <a:spcPts val="0"/>
              </a:spcAft>
              <a:buClr>
                <a:schemeClr val="dk1"/>
              </a:buClr>
              <a:buSzPts val="2100"/>
              <a:buFont typeface="Arial"/>
              <a:buNone/>
            </a:pPr>
            <a:endParaRPr sz="2100" b="0" i="0" u="none">
              <a:solidFill>
                <a:schemeClr val="dk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1">
                                            <p:txEl>
                                              <p:pRg st="0" end="0"/>
                                            </p:txEl>
                                          </p:spTgt>
                                        </p:tgtEl>
                                        <p:attrNameLst>
                                          <p:attrName>style.visibility</p:attrName>
                                        </p:attrNameLst>
                                      </p:cBhvr>
                                      <p:to>
                                        <p:strVal val="visible"/>
                                      </p:to>
                                    </p:set>
                                    <p:animEffect transition="in" filter="fade">
                                      <p:cBhvr>
                                        <p:cTn id="7" dur="1000"/>
                                        <p:tgtEl>
                                          <p:spTgt spid="15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1">
                                            <p:txEl>
                                              <p:pRg st="1" end="1"/>
                                            </p:txEl>
                                          </p:spTgt>
                                        </p:tgtEl>
                                        <p:attrNameLst>
                                          <p:attrName>style.visibility</p:attrName>
                                        </p:attrNameLst>
                                      </p:cBhvr>
                                      <p:to>
                                        <p:strVal val="visible"/>
                                      </p:to>
                                    </p:set>
                                    <p:animEffect transition="in" filter="fade">
                                      <p:cBhvr>
                                        <p:cTn id="12" dur="1000"/>
                                        <p:tgtEl>
                                          <p:spTgt spid="15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51">
                                            <p:txEl>
                                              <p:pRg st="2" end="2"/>
                                            </p:txEl>
                                          </p:spTgt>
                                        </p:tgtEl>
                                        <p:attrNameLst>
                                          <p:attrName>style.visibility</p:attrName>
                                        </p:attrNameLst>
                                      </p:cBhvr>
                                      <p:to>
                                        <p:strVal val="visible"/>
                                      </p:to>
                                    </p:set>
                                    <p:animEffect transition="in" filter="fade">
                                      <p:cBhvr>
                                        <p:cTn id="17" dur="1000"/>
                                        <p:tgtEl>
                                          <p:spTgt spid="15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51">
                                            <p:txEl>
                                              <p:pRg st="3" end="3"/>
                                            </p:txEl>
                                          </p:spTgt>
                                        </p:tgtEl>
                                        <p:attrNameLst>
                                          <p:attrName>style.visibility</p:attrName>
                                        </p:attrNameLst>
                                      </p:cBhvr>
                                      <p:to>
                                        <p:strVal val="visible"/>
                                      </p:to>
                                    </p:set>
                                    <p:animEffect transition="in" filter="fade">
                                      <p:cBhvr>
                                        <p:cTn id="22" dur="1000"/>
                                        <p:tgtEl>
                                          <p:spTgt spid="15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51">
                                            <p:txEl>
                                              <p:pRg st="4" end="4"/>
                                            </p:txEl>
                                          </p:spTgt>
                                        </p:tgtEl>
                                        <p:attrNameLst>
                                          <p:attrName>style.visibility</p:attrName>
                                        </p:attrNameLst>
                                      </p:cBhvr>
                                      <p:to>
                                        <p:strVal val="visible"/>
                                      </p:to>
                                    </p:set>
                                    <p:animEffect transition="in" filter="fade">
                                      <p:cBhvr>
                                        <p:cTn id="27" dur="1000"/>
                                        <p:tgtEl>
                                          <p:spTgt spid="151">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51">
                                            <p:txEl>
                                              <p:pRg st="5" end="5"/>
                                            </p:txEl>
                                          </p:spTgt>
                                        </p:tgtEl>
                                        <p:attrNameLst>
                                          <p:attrName>style.visibility</p:attrName>
                                        </p:attrNameLst>
                                      </p:cBhvr>
                                      <p:to>
                                        <p:strVal val="visible"/>
                                      </p:to>
                                    </p:set>
                                    <p:animEffect transition="in" filter="fade">
                                      <p:cBhvr>
                                        <p:cTn id="32" dur="1000"/>
                                        <p:tgtEl>
                                          <p:spTgt spid="151">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50"/>
                                        </p:tgtEl>
                                        <p:attrNameLst>
                                          <p:attrName>style.visibility</p:attrName>
                                        </p:attrNameLst>
                                      </p:cBhvr>
                                      <p:to>
                                        <p:strVal val="visible"/>
                                      </p:to>
                                    </p:set>
                                    <p:animEffect transition="in" filter="fade">
                                      <p:cBhvr>
                                        <p:cTn id="37" dur="1000"/>
                                        <p:tgtEl>
                                          <p:spTgt spid="1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27"/>
          <p:cNvSpPr txBox="1">
            <a:spLocks noGrp="1"/>
          </p:cNvSpPr>
          <p:nvPr>
            <p:ph type="body" idx="1"/>
          </p:nvPr>
        </p:nvSpPr>
        <p:spPr>
          <a:xfrm>
            <a:off x="136925" y="1098950"/>
            <a:ext cx="5063100" cy="3564900"/>
          </a:xfrm>
          <a:prstGeom prst="rect">
            <a:avLst/>
          </a:prstGeom>
          <a:noFill/>
          <a:ln>
            <a:noFill/>
          </a:ln>
        </p:spPr>
        <p:txBody>
          <a:bodyPr spcFirstLastPara="1" wrap="square" lIns="68575" tIns="34275" rIns="68575" bIns="34275" anchor="t" anchorCtr="0">
            <a:noAutofit/>
          </a:bodyPr>
          <a:lstStyle/>
          <a:p>
            <a:pPr marL="0" marR="0" lvl="0" indent="0" algn="l" rtl="0">
              <a:lnSpc>
                <a:spcPct val="90000"/>
              </a:lnSpc>
              <a:spcBef>
                <a:spcPts val="0"/>
              </a:spcBef>
              <a:spcAft>
                <a:spcPts val="0"/>
              </a:spcAft>
              <a:buClr>
                <a:schemeClr val="dk1"/>
              </a:buClr>
              <a:buSzPts val="2100"/>
              <a:buFont typeface="Arial"/>
              <a:buNone/>
            </a:pPr>
            <a:r>
              <a:rPr lang="en-GB" sz="2400" b="1" i="0" u="none">
                <a:solidFill>
                  <a:schemeClr val="dk1"/>
                </a:solidFill>
                <a:latin typeface="Calibri"/>
                <a:ea typeface="Calibri"/>
                <a:cs typeface="Calibri"/>
                <a:sym typeface="Calibri"/>
              </a:rPr>
              <a:t>Monday 8:30 am</a:t>
            </a:r>
            <a:r>
              <a:rPr lang="en-GB" sz="2400" b="0" i="0" u="none">
                <a:solidFill>
                  <a:schemeClr val="dk1"/>
                </a:solidFill>
                <a:latin typeface="Calibri"/>
                <a:ea typeface="Calibri"/>
                <a:cs typeface="Calibri"/>
                <a:sym typeface="Calibri"/>
              </a:rPr>
              <a:t> - </a:t>
            </a:r>
            <a:endParaRPr sz="2400" b="0" i="0" u="none">
              <a:solidFill>
                <a:schemeClr val="dk1"/>
              </a:solidFill>
              <a:latin typeface="Calibri"/>
              <a:ea typeface="Calibri"/>
              <a:cs typeface="Calibri"/>
              <a:sym typeface="Calibri"/>
            </a:endParaRPr>
          </a:p>
          <a:p>
            <a:pPr marL="0" marR="0" lvl="0" indent="0" algn="l" rtl="0">
              <a:lnSpc>
                <a:spcPct val="90000"/>
              </a:lnSpc>
              <a:spcBef>
                <a:spcPts val="0"/>
              </a:spcBef>
              <a:spcAft>
                <a:spcPts val="0"/>
              </a:spcAft>
              <a:buClr>
                <a:schemeClr val="dk1"/>
              </a:buClr>
              <a:buSzPts val="2100"/>
              <a:buFont typeface="Arial"/>
              <a:buNone/>
            </a:pPr>
            <a:endParaRPr sz="2400" b="0">
              <a:solidFill>
                <a:schemeClr val="dk1"/>
              </a:solidFill>
              <a:latin typeface="Calibri"/>
              <a:ea typeface="Calibri"/>
              <a:cs typeface="Calibri"/>
              <a:sym typeface="Calibri"/>
            </a:endParaRPr>
          </a:p>
          <a:p>
            <a:pPr marL="0" marR="0" lvl="0" indent="0" algn="l" rtl="0">
              <a:lnSpc>
                <a:spcPct val="90000"/>
              </a:lnSpc>
              <a:spcBef>
                <a:spcPts val="0"/>
              </a:spcBef>
              <a:spcAft>
                <a:spcPts val="0"/>
              </a:spcAft>
              <a:buClr>
                <a:schemeClr val="dk1"/>
              </a:buClr>
              <a:buSzPts val="2100"/>
              <a:buFont typeface="Arial"/>
              <a:buNone/>
            </a:pPr>
            <a:r>
              <a:rPr lang="en-GB" sz="2400" b="0" i="0" u="none">
                <a:solidFill>
                  <a:schemeClr val="dk1"/>
                </a:solidFill>
                <a:latin typeface="Calibri"/>
                <a:ea typeface="Calibri"/>
                <a:cs typeface="Calibri"/>
                <a:sym typeface="Calibri"/>
              </a:rPr>
              <a:t>Compulsory Briefing </a:t>
            </a:r>
            <a:r>
              <a:rPr lang="en-GB" sz="2400" b="0">
                <a:solidFill>
                  <a:schemeClr val="dk1"/>
                </a:solidFill>
                <a:latin typeface="Calibri"/>
                <a:ea typeface="Calibri"/>
                <a:cs typeface="Calibri"/>
                <a:sym typeface="Calibri"/>
              </a:rPr>
              <a:t>/</a:t>
            </a:r>
            <a:r>
              <a:rPr lang="en-GB" sz="2400" b="0" i="0" u="none">
                <a:solidFill>
                  <a:schemeClr val="dk1"/>
                </a:solidFill>
                <a:latin typeface="Calibri"/>
                <a:ea typeface="Calibri"/>
                <a:cs typeface="Calibri"/>
                <a:sym typeface="Calibri"/>
              </a:rPr>
              <a:t>assembly </a:t>
            </a:r>
            <a:r>
              <a:rPr lang="en-GB" sz="2400" b="0">
                <a:solidFill>
                  <a:schemeClr val="dk1"/>
                </a:solidFill>
                <a:latin typeface="Calibri"/>
                <a:ea typeface="Calibri"/>
                <a:cs typeface="Calibri"/>
                <a:sym typeface="Calibri"/>
              </a:rPr>
              <a:t>and </a:t>
            </a:r>
            <a:r>
              <a:rPr lang="en-GB" sz="2400" b="0" i="0" u="none">
                <a:solidFill>
                  <a:schemeClr val="dk1"/>
                </a:solidFill>
                <a:latin typeface="Calibri"/>
                <a:ea typeface="Calibri"/>
                <a:cs typeface="Calibri"/>
                <a:sym typeface="Calibri"/>
              </a:rPr>
              <a:t>key infor</a:t>
            </a:r>
            <a:r>
              <a:rPr lang="en-GB" sz="2400" b="0">
                <a:solidFill>
                  <a:schemeClr val="dk1"/>
                </a:solidFill>
                <a:latin typeface="Calibri"/>
                <a:ea typeface="Calibri"/>
                <a:cs typeface="Calibri"/>
                <a:sym typeface="Calibri"/>
              </a:rPr>
              <a:t>mation 8.30am </a:t>
            </a:r>
            <a:endParaRPr sz="2400" b="0">
              <a:solidFill>
                <a:schemeClr val="dk1"/>
              </a:solidFill>
              <a:latin typeface="Calibri"/>
              <a:ea typeface="Calibri"/>
              <a:cs typeface="Calibri"/>
              <a:sym typeface="Calibri"/>
            </a:endParaRPr>
          </a:p>
          <a:p>
            <a:pPr marL="0" marR="0" lvl="0" indent="0" algn="l" rtl="0">
              <a:lnSpc>
                <a:spcPct val="90000"/>
              </a:lnSpc>
              <a:spcBef>
                <a:spcPts val="800"/>
              </a:spcBef>
              <a:spcAft>
                <a:spcPts val="0"/>
              </a:spcAft>
              <a:buClr>
                <a:schemeClr val="dk1"/>
              </a:buClr>
              <a:buSzPts val="2100"/>
              <a:buFont typeface="Arial"/>
              <a:buNone/>
            </a:pPr>
            <a:endParaRPr sz="2400">
              <a:solidFill>
                <a:schemeClr val="dk1"/>
              </a:solidFill>
              <a:latin typeface="Calibri"/>
              <a:ea typeface="Calibri"/>
              <a:cs typeface="Calibri"/>
              <a:sym typeface="Calibri"/>
            </a:endParaRPr>
          </a:p>
          <a:p>
            <a:pPr marL="0" marR="0" lvl="0" indent="0" algn="l" rtl="0">
              <a:lnSpc>
                <a:spcPct val="90000"/>
              </a:lnSpc>
              <a:spcBef>
                <a:spcPts val="800"/>
              </a:spcBef>
              <a:spcAft>
                <a:spcPts val="0"/>
              </a:spcAft>
              <a:buClr>
                <a:schemeClr val="dk1"/>
              </a:buClr>
              <a:buSzPts val="2100"/>
              <a:buFont typeface="Arial"/>
              <a:buNone/>
            </a:pPr>
            <a:r>
              <a:rPr lang="en-GB" sz="2400" b="1" i="0" u="none">
                <a:solidFill>
                  <a:schemeClr val="dk1"/>
                </a:solidFill>
                <a:latin typeface="Calibri"/>
                <a:ea typeface="Calibri"/>
                <a:cs typeface="Calibri"/>
                <a:sym typeface="Calibri"/>
              </a:rPr>
              <a:t>Wednesday</a:t>
            </a:r>
            <a:r>
              <a:rPr lang="en-GB" sz="2400" b="0" i="0" u="none">
                <a:solidFill>
                  <a:schemeClr val="dk1"/>
                </a:solidFill>
                <a:latin typeface="Calibri"/>
                <a:ea typeface="Calibri"/>
                <a:cs typeface="Calibri"/>
                <a:sym typeface="Calibri"/>
              </a:rPr>
              <a:t> </a:t>
            </a:r>
            <a:r>
              <a:rPr lang="en-GB" sz="2400">
                <a:solidFill>
                  <a:schemeClr val="dk1"/>
                </a:solidFill>
                <a:latin typeface="Calibri"/>
                <a:ea typeface="Calibri"/>
                <a:cs typeface="Calibri"/>
                <a:sym typeface="Calibri"/>
              </a:rPr>
              <a:t>P5 and P6</a:t>
            </a:r>
            <a:r>
              <a:rPr lang="en-GB" sz="2400" b="0">
                <a:solidFill>
                  <a:schemeClr val="dk1"/>
                </a:solidFill>
                <a:latin typeface="Calibri"/>
                <a:ea typeface="Calibri"/>
                <a:cs typeface="Calibri"/>
                <a:sym typeface="Calibri"/>
              </a:rPr>
              <a:t> - </a:t>
            </a:r>
            <a:r>
              <a:rPr lang="en-GB" sz="2400" b="0" i="0" u="none">
                <a:solidFill>
                  <a:schemeClr val="dk1"/>
                </a:solidFill>
                <a:latin typeface="Calibri"/>
                <a:ea typeface="Calibri"/>
                <a:cs typeface="Calibri"/>
                <a:sym typeface="Calibri"/>
              </a:rPr>
              <a:t>Enrichment</a:t>
            </a:r>
            <a:endParaRPr sz="2400" b="0" i="0" u="none">
              <a:solidFill>
                <a:schemeClr val="dk1"/>
              </a:solidFill>
              <a:latin typeface="Calibri"/>
              <a:ea typeface="Calibri"/>
              <a:cs typeface="Calibri"/>
              <a:sym typeface="Calibri"/>
            </a:endParaRPr>
          </a:p>
          <a:p>
            <a:pPr marL="0" marR="0" lvl="0" indent="0" algn="l" rtl="0">
              <a:lnSpc>
                <a:spcPct val="90000"/>
              </a:lnSpc>
              <a:spcBef>
                <a:spcPts val="800"/>
              </a:spcBef>
              <a:spcAft>
                <a:spcPts val="0"/>
              </a:spcAft>
              <a:buClr>
                <a:schemeClr val="dk1"/>
              </a:buClr>
              <a:buSzPts val="2100"/>
              <a:buFont typeface="Arial"/>
              <a:buNone/>
            </a:pPr>
            <a:endParaRPr sz="2400" b="0">
              <a:solidFill>
                <a:schemeClr val="dk1"/>
              </a:solidFill>
              <a:latin typeface="Calibri"/>
              <a:ea typeface="Calibri"/>
              <a:cs typeface="Calibri"/>
              <a:sym typeface="Calibri"/>
            </a:endParaRPr>
          </a:p>
          <a:p>
            <a:pPr marL="0" marR="0" lvl="0" indent="0" algn="l" rtl="0">
              <a:lnSpc>
                <a:spcPct val="90000"/>
              </a:lnSpc>
              <a:spcBef>
                <a:spcPts val="800"/>
              </a:spcBef>
              <a:spcAft>
                <a:spcPts val="0"/>
              </a:spcAft>
              <a:buClr>
                <a:schemeClr val="dk1"/>
              </a:buClr>
              <a:buSzPts val="2100"/>
              <a:buFont typeface="Arial"/>
              <a:buNone/>
            </a:pPr>
            <a:r>
              <a:rPr lang="en-GB" sz="2400">
                <a:solidFill>
                  <a:schemeClr val="dk1"/>
                </a:solidFill>
                <a:latin typeface="Calibri"/>
                <a:ea typeface="Calibri"/>
                <a:cs typeface="Calibri"/>
                <a:sym typeface="Calibri"/>
              </a:rPr>
              <a:t>Tutorial - </a:t>
            </a:r>
            <a:r>
              <a:rPr lang="en-GB" sz="2400" b="0">
                <a:solidFill>
                  <a:schemeClr val="dk1"/>
                </a:solidFill>
                <a:latin typeface="Calibri"/>
                <a:ea typeface="Calibri"/>
                <a:cs typeface="Calibri"/>
                <a:sym typeface="Calibri"/>
              </a:rPr>
              <a:t>1 X 50 minute session per week</a:t>
            </a:r>
            <a:endParaRPr sz="2400" b="0">
              <a:solidFill>
                <a:schemeClr val="dk1"/>
              </a:solidFill>
              <a:latin typeface="Calibri"/>
              <a:ea typeface="Calibri"/>
              <a:cs typeface="Calibri"/>
              <a:sym typeface="Calibri"/>
            </a:endParaRPr>
          </a:p>
        </p:txBody>
      </p:sp>
      <p:sp>
        <p:nvSpPr>
          <p:cNvPr id="158" name="Google Shape;158;p27"/>
          <p:cNvSpPr txBox="1"/>
          <p:nvPr/>
        </p:nvSpPr>
        <p:spPr>
          <a:xfrm>
            <a:off x="136924" y="236775"/>
            <a:ext cx="4864800" cy="623400"/>
          </a:xfrm>
          <a:prstGeom prst="rect">
            <a:avLst/>
          </a:prstGeom>
          <a:noFill/>
          <a:ln>
            <a:noFill/>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chemeClr val="dk1"/>
              </a:buClr>
              <a:buSzPts val="3000"/>
              <a:buFont typeface="Calibri"/>
              <a:buNone/>
            </a:pPr>
            <a:r>
              <a:rPr lang="en-GB" sz="3600" b="1" i="0" u="none">
                <a:solidFill>
                  <a:schemeClr val="dk1"/>
                </a:solidFill>
                <a:latin typeface="Calibri"/>
                <a:ea typeface="Calibri"/>
                <a:cs typeface="Calibri"/>
                <a:sym typeface="Calibri"/>
              </a:rPr>
              <a:t>Structure of the week</a:t>
            </a:r>
            <a:endParaRPr sz="1700"/>
          </a:p>
        </p:txBody>
      </p:sp>
      <p:pic>
        <p:nvPicPr>
          <p:cNvPr id="159" name="Google Shape;159;p27"/>
          <p:cNvPicPr preferRelativeResize="0">
            <a:picLocks noGrp="1"/>
          </p:cNvPicPr>
          <p:nvPr>
            <p:ph type="body" idx="2"/>
          </p:nvPr>
        </p:nvPicPr>
        <p:blipFill rotWithShape="1">
          <a:blip r:embed="rId3">
            <a:alphaModFix/>
          </a:blip>
          <a:srcRect/>
          <a:stretch/>
        </p:blipFill>
        <p:spPr>
          <a:xfrm>
            <a:off x="5409803" y="1098947"/>
            <a:ext cx="3342300" cy="33423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28"/>
          <p:cNvSpPr txBox="1">
            <a:spLocks noGrp="1"/>
          </p:cNvSpPr>
          <p:nvPr>
            <p:ph type="title"/>
          </p:nvPr>
        </p:nvSpPr>
        <p:spPr>
          <a:xfrm>
            <a:off x="628650" y="273844"/>
            <a:ext cx="7886700" cy="9942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GB" sz="2900" b="1"/>
              <a:t>95% Attendance</a:t>
            </a:r>
            <a:endParaRPr sz="2900" b="1"/>
          </a:p>
        </p:txBody>
      </p:sp>
      <p:sp>
        <p:nvSpPr>
          <p:cNvPr id="165" name="Google Shape;165;p28"/>
          <p:cNvSpPr txBox="1">
            <a:spLocks noGrp="1"/>
          </p:cNvSpPr>
          <p:nvPr>
            <p:ph type="body" idx="1"/>
          </p:nvPr>
        </p:nvSpPr>
        <p:spPr>
          <a:xfrm>
            <a:off x="628650" y="1369225"/>
            <a:ext cx="7886700" cy="3486900"/>
          </a:xfrm>
          <a:prstGeom prst="rect">
            <a:avLst/>
          </a:prstGeom>
        </p:spPr>
        <p:txBody>
          <a:bodyPr spcFirstLastPara="1" wrap="square" lIns="68575" tIns="34275" rIns="68575" bIns="34275" anchor="t" anchorCtr="0">
            <a:noAutofit/>
          </a:bodyPr>
          <a:lstStyle/>
          <a:p>
            <a:pPr marL="0" lvl="0" indent="0" algn="l" rtl="0">
              <a:spcBef>
                <a:spcPts val="800"/>
              </a:spcBef>
              <a:spcAft>
                <a:spcPts val="0"/>
              </a:spcAft>
              <a:buNone/>
            </a:pPr>
            <a:r>
              <a:rPr lang="en-GB" sz="2400">
                <a:solidFill>
                  <a:schemeClr val="dk1"/>
                </a:solidFill>
                <a:latin typeface="Calibri"/>
                <a:ea typeface="Calibri"/>
                <a:cs typeface="Calibri"/>
                <a:sym typeface="Calibri"/>
              </a:rPr>
              <a:t>We may ask students to work in school from 8- 4 every day if</a:t>
            </a:r>
            <a:endParaRPr sz="2400">
              <a:solidFill>
                <a:schemeClr val="dk1"/>
              </a:solidFill>
              <a:latin typeface="Calibri"/>
              <a:ea typeface="Calibri"/>
              <a:cs typeface="Calibri"/>
              <a:sym typeface="Calibri"/>
            </a:endParaRPr>
          </a:p>
          <a:p>
            <a:pPr marL="0" lvl="0" indent="0" algn="l" rtl="0">
              <a:spcBef>
                <a:spcPts val="800"/>
              </a:spcBef>
              <a:spcAft>
                <a:spcPts val="0"/>
              </a:spcAft>
              <a:buNone/>
            </a:pPr>
            <a:endParaRPr sz="2400">
              <a:solidFill>
                <a:schemeClr val="dk1"/>
              </a:solidFill>
              <a:latin typeface="Calibri"/>
              <a:ea typeface="Calibri"/>
              <a:cs typeface="Calibri"/>
              <a:sym typeface="Calibri"/>
            </a:endParaRPr>
          </a:p>
          <a:p>
            <a:pPr marL="457200" lvl="0" indent="-355600" algn="l" rtl="0">
              <a:spcBef>
                <a:spcPts val="800"/>
              </a:spcBef>
              <a:spcAft>
                <a:spcPts val="0"/>
              </a:spcAft>
              <a:buSzPts val="2000"/>
              <a:buFont typeface="Calibri"/>
              <a:buChar char="-"/>
            </a:pPr>
            <a:r>
              <a:rPr lang="en-GB" sz="2400">
                <a:solidFill>
                  <a:schemeClr val="dk1"/>
                </a:solidFill>
                <a:latin typeface="Calibri"/>
                <a:ea typeface="Calibri"/>
                <a:cs typeface="Calibri"/>
                <a:sym typeface="Calibri"/>
              </a:rPr>
              <a:t>attendance drops below 95%</a:t>
            </a:r>
            <a:endParaRPr sz="2400">
              <a:solidFill>
                <a:schemeClr val="dk1"/>
              </a:solidFill>
              <a:latin typeface="Calibri"/>
              <a:ea typeface="Calibri"/>
              <a:cs typeface="Calibri"/>
              <a:sym typeface="Calibri"/>
            </a:endParaRPr>
          </a:p>
          <a:p>
            <a:pPr marL="457200" lvl="0" indent="-355600" algn="l" rtl="0">
              <a:spcBef>
                <a:spcPts val="0"/>
              </a:spcBef>
              <a:spcAft>
                <a:spcPts val="0"/>
              </a:spcAft>
              <a:buSzPts val="2000"/>
              <a:buFont typeface="Calibri"/>
              <a:buChar char="-"/>
            </a:pPr>
            <a:r>
              <a:rPr lang="en-GB" sz="2400">
                <a:solidFill>
                  <a:schemeClr val="dk1"/>
                </a:solidFill>
                <a:latin typeface="Calibri"/>
                <a:ea typeface="Calibri"/>
                <a:cs typeface="Calibri"/>
                <a:sym typeface="Calibri"/>
              </a:rPr>
              <a:t>work is not being submitted</a:t>
            </a:r>
            <a:endParaRPr sz="2400">
              <a:solidFill>
                <a:schemeClr val="dk1"/>
              </a:solidFill>
              <a:latin typeface="Calibri"/>
              <a:ea typeface="Calibri"/>
              <a:cs typeface="Calibri"/>
              <a:sym typeface="Calibri"/>
            </a:endParaRPr>
          </a:p>
          <a:p>
            <a:pPr marL="457200" lvl="0" indent="-355600" algn="l" rtl="0">
              <a:spcBef>
                <a:spcPts val="0"/>
              </a:spcBef>
              <a:spcAft>
                <a:spcPts val="0"/>
              </a:spcAft>
              <a:buSzPts val="2000"/>
              <a:buFont typeface="Calibri"/>
              <a:buChar char="-"/>
            </a:pPr>
            <a:r>
              <a:rPr lang="en-GB" sz="2400">
                <a:solidFill>
                  <a:schemeClr val="dk1"/>
                </a:solidFill>
                <a:latin typeface="Calibri"/>
                <a:ea typeface="Calibri"/>
                <a:cs typeface="Calibri"/>
                <a:sym typeface="Calibri"/>
              </a:rPr>
              <a:t>student is behind on coursework</a:t>
            </a:r>
            <a:endParaRPr sz="2400">
              <a:solidFill>
                <a:schemeClr val="dk1"/>
              </a:solidFill>
              <a:latin typeface="Calibri"/>
              <a:ea typeface="Calibri"/>
              <a:cs typeface="Calibri"/>
              <a:sym typeface="Calibri"/>
            </a:endParaRPr>
          </a:p>
          <a:p>
            <a:pPr marL="0" lvl="0" indent="0" algn="l" rtl="0">
              <a:spcBef>
                <a:spcPts val="800"/>
              </a:spcBef>
              <a:spcAft>
                <a:spcPts val="0"/>
              </a:spcAft>
              <a:buNone/>
            </a:pPr>
            <a:endParaRPr sz="2400">
              <a:solidFill>
                <a:schemeClr val="dk1"/>
              </a:solidFill>
              <a:latin typeface="Calibri"/>
              <a:ea typeface="Calibri"/>
              <a:cs typeface="Calibri"/>
              <a:sym typeface="Calibri"/>
            </a:endParaRPr>
          </a:p>
          <a:p>
            <a:pPr marL="0" lvl="0" indent="0" algn="l" rtl="0">
              <a:spcBef>
                <a:spcPts val="800"/>
              </a:spcBef>
              <a:spcAft>
                <a:spcPts val="0"/>
              </a:spcAft>
              <a:buNone/>
            </a:pPr>
            <a:r>
              <a:rPr lang="en-GB" sz="2400" b="1">
                <a:solidFill>
                  <a:srgbClr val="FF0000"/>
                </a:solidFill>
                <a:latin typeface="Calibri"/>
                <a:ea typeface="Calibri"/>
                <a:cs typeface="Calibri"/>
                <a:sym typeface="Calibri"/>
              </a:rPr>
              <a:t>If your son/daughter is unwell or is going to be absent please use the direct 6th form line - 0208 339 4507 or email - jebsworth@hollyfield.kingston.sch.uk</a:t>
            </a:r>
            <a:endParaRPr sz="2400" b="1">
              <a:solidFill>
                <a:srgbClr val="FF0000"/>
              </a:solidFill>
              <a:latin typeface="Calibri"/>
              <a:ea typeface="Calibri"/>
              <a:cs typeface="Calibri"/>
              <a:sym typeface="Calibri"/>
            </a:endParaRPr>
          </a:p>
          <a:p>
            <a:pPr marL="0" lvl="0" indent="0" algn="l" rtl="0">
              <a:spcBef>
                <a:spcPts val="800"/>
              </a:spcBef>
              <a:spcAft>
                <a:spcPts val="0"/>
              </a:spcAft>
              <a:buNone/>
            </a:pPr>
            <a:endParaRPr sz="2400"/>
          </a:p>
          <a:p>
            <a:pPr marL="0" lvl="0" indent="0" algn="l" rtl="0">
              <a:spcBef>
                <a:spcPts val="800"/>
              </a:spcBef>
              <a:spcAft>
                <a:spcPts val="0"/>
              </a:spcAft>
              <a:buNone/>
            </a:pPr>
            <a:endParaRPr/>
          </a:p>
          <a:p>
            <a:pPr marL="457200" lvl="0" indent="0" algn="l" rtl="0">
              <a:spcBef>
                <a:spcPts val="800"/>
              </a:spcBef>
              <a:spcAft>
                <a:spcPts val="0"/>
              </a:spcAft>
              <a:buNone/>
            </a:pP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29"/>
          <p:cNvSpPr txBox="1">
            <a:spLocks noGrp="1"/>
          </p:cNvSpPr>
          <p:nvPr>
            <p:ph type="title"/>
          </p:nvPr>
        </p:nvSpPr>
        <p:spPr>
          <a:xfrm>
            <a:off x="311700" y="57977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Paid Opportunities for Students </a:t>
            </a:r>
            <a:endParaRPr/>
          </a:p>
        </p:txBody>
      </p:sp>
      <p:sp>
        <p:nvSpPr>
          <p:cNvPr id="171" name="Google Shape;171;p29"/>
          <p:cNvSpPr txBox="1">
            <a:spLocks noGrp="1"/>
          </p:cNvSpPr>
          <p:nvPr>
            <p:ph type="body" idx="1"/>
          </p:nvPr>
        </p:nvSpPr>
        <p:spPr>
          <a:xfrm>
            <a:off x="311700" y="2147700"/>
            <a:ext cx="3999900" cy="2995800"/>
          </a:xfrm>
          <a:prstGeom prst="rect">
            <a:avLst/>
          </a:prstGeom>
        </p:spPr>
        <p:txBody>
          <a:bodyPr spcFirstLastPara="1" wrap="square" lIns="91425" tIns="91425" rIns="91425" bIns="91425" anchor="t" anchorCtr="0">
            <a:normAutofit fontScale="70000" lnSpcReduction="20000"/>
          </a:bodyPr>
          <a:lstStyle/>
          <a:p>
            <a:pPr marL="0" lvl="0" indent="0" algn="l" rtl="0">
              <a:spcBef>
                <a:spcPts val="0"/>
              </a:spcBef>
              <a:spcAft>
                <a:spcPts val="0"/>
              </a:spcAft>
              <a:buNone/>
            </a:pPr>
            <a:r>
              <a:rPr lang="en-GB" sz="2984"/>
              <a:t>KS3 Mentoring </a:t>
            </a:r>
            <a:endParaRPr sz="2984"/>
          </a:p>
          <a:p>
            <a:pPr marL="0" lvl="0" indent="0" algn="l" rtl="0">
              <a:spcBef>
                <a:spcPts val="1200"/>
              </a:spcBef>
              <a:spcAft>
                <a:spcPts val="0"/>
              </a:spcAft>
              <a:buNone/>
            </a:pPr>
            <a:r>
              <a:rPr lang="en-GB" sz="2984"/>
              <a:t>Homework Assistant </a:t>
            </a:r>
            <a:endParaRPr sz="2984"/>
          </a:p>
          <a:p>
            <a:pPr marL="0" lvl="0" indent="0" algn="l" rtl="0">
              <a:spcBef>
                <a:spcPts val="1200"/>
              </a:spcBef>
              <a:spcAft>
                <a:spcPts val="0"/>
              </a:spcAft>
              <a:buNone/>
            </a:pPr>
            <a:r>
              <a:rPr lang="en-GB" sz="2984"/>
              <a:t>Lunch Duty </a:t>
            </a:r>
            <a:endParaRPr sz="2984"/>
          </a:p>
          <a:p>
            <a:pPr marL="0" lvl="0" indent="0" algn="l" rtl="0">
              <a:spcBef>
                <a:spcPts val="1200"/>
              </a:spcBef>
              <a:spcAft>
                <a:spcPts val="0"/>
              </a:spcAft>
              <a:buNone/>
            </a:pPr>
            <a:r>
              <a:rPr lang="en-GB" sz="2984"/>
              <a:t>Lower school 1-2-1s</a:t>
            </a:r>
            <a:endParaRPr sz="2984"/>
          </a:p>
          <a:p>
            <a:pPr marL="0" lvl="0" indent="0" algn="l" rtl="0">
              <a:spcBef>
                <a:spcPts val="1200"/>
              </a:spcBef>
              <a:spcAft>
                <a:spcPts val="0"/>
              </a:spcAft>
              <a:buClr>
                <a:schemeClr val="dk1"/>
              </a:buClr>
              <a:buSzPct val="36854"/>
              <a:buFont typeface="Arial"/>
              <a:buNone/>
            </a:pPr>
            <a:r>
              <a:rPr lang="en-GB" sz="2984"/>
              <a:t>IT Technician</a:t>
            </a:r>
            <a:endParaRPr sz="2984"/>
          </a:p>
          <a:p>
            <a:pPr marL="0" lvl="0" indent="0" algn="l" rtl="0">
              <a:spcBef>
                <a:spcPts val="1200"/>
              </a:spcBef>
              <a:spcAft>
                <a:spcPts val="0"/>
              </a:spcAft>
              <a:buNone/>
            </a:pPr>
            <a:endParaRPr/>
          </a:p>
          <a:p>
            <a:pPr marL="0" lvl="0" indent="0" algn="l" rtl="0">
              <a:spcBef>
                <a:spcPts val="1200"/>
              </a:spcBef>
              <a:spcAft>
                <a:spcPts val="1200"/>
              </a:spcAft>
              <a:buNone/>
            </a:pPr>
            <a:endParaRPr/>
          </a:p>
        </p:txBody>
      </p:sp>
      <p:sp>
        <p:nvSpPr>
          <p:cNvPr id="172" name="Google Shape;172;p29"/>
          <p:cNvSpPr txBox="1">
            <a:spLocks noGrp="1"/>
          </p:cNvSpPr>
          <p:nvPr>
            <p:ph type="body" idx="2"/>
          </p:nvPr>
        </p:nvSpPr>
        <p:spPr>
          <a:xfrm>
            <a:off x="4311600" y="1983975"/>
            <a:ext cx="3999900" cy="2840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2050"/>
              <a:t>Science Teaching Assistant </a:t>
            </a:r>
            <a:endParaRPr sz="2050"/>
          </a:p>
          <a:p>
            <a:pPr marL="0" lvl="0" indent="0" algn="l" rtl="0">
              <a:spcBef>
                <a:spcPts val="1200"/>
              </a:spcBef>
              <a:spcAft>
                <a:spcPts val="0"/>
              </a:spcAft>
              <a:buClr>
                <a:schemeClr val="dk1"/>
              </a:buClr>
              <a:buSzPts val="1100"/>
              <a:buFont typeface="Arial"/>
              <a:buNone/>
            </a:pPr>
            <a:r>
              <a:rPr lang="en-GB" sz="2050"/>
              <a:t>Community Language Assistant </a:t>
            </a:r>
            <a:endParaRPr sz="2050"/>
          </a:p>
          <a:p>
            <a:pPr marL="0" lvl="0" indent="0" algn="l" rtl="0">
              <a:spcBef>
                <a:spcPts val="1200"/>
              </a:spcBef>
              <a:spcAft>
                <a:spcPts val="0"/>
              </a:spcAft>
              <a:buClr>
                <a:schemeClr val="dk1"/>
              </a:buClr>
              <a:buSzPts val="1100"/>
              <a:buFont typeface="Arial"/>
              <a:buNone/>
            </a:pPr>
            <a:r>
              <a:rPr lang="en-GB" sz="2050"/>
              <a:t>MFL Teaching Assistant </a:t>
            </a:r>
            <a:endParaRPr sz="2050"/>
          </a:p>
          <a:p>
            <a:pPr marL="0" lvl="0" indent="0" algn="l" rtl="0">
              <a:spcBef>
                <a:spcPts val="1200"/>
              </a:spcBef>
              <a:spcAft>
                <a:spcPts val="0"/>
              </a:spcAft>
              <a:buClr>
                <a:schemeClr val="dk1"/>
              </a:buClr>
              <a:buSzPts val="1100"/>
              <a:buFont typeface="Arial"/>
              <a:buNone/>
            </a:pPr>
            <a:r>
              <a:rPr lang="en-GB" sz="2050"/>
              <a:t>Facilities Support </a:t>
            </a:r>
            <a:endParaRPr sz="2050"/>
          </a:p>
          <a:p>
            <a:pPr marL="0" lvl="0" indent="0" algn="l" rtl="0">
              <a:spcBef>
                <a:spcPts val="1200"/>
              </a:spcBef>
              <a:spcAft>
                <a:spcPts val="0"/>
              </a:spcAft>
              <a:buClr>
                <a:schemeClr val="dk1"/>
              </a:buClr>
              <a:buSzPts val="1100"/>
              <a:buFont typeface="Arial"/>
              <a:buNone/>
            </a:pPr>
            <a:r>
              <a:rPr lang="en-GB" sz="2050"/>
              <a:t>Painting and Decorating </a:t>
            </a:r>
            <a:endParaRPr sz="2050"/>
          </a:p>
          <a:p>
            <a:pPr marL="0" lvl="0" indent="0" algn="l" rtl="0">
              <a:spcBef>
                <a:spcPts val="1200"/>
              </a:spcBef>
              <a:spcAft>
                <a:spcPts val="1200"/>
              </a:spcAft>
              <a:buClr>
                <a:schemeClr val="dk1"/>
              </a:buClr>
              <a:buSzPts val="1100"/>
              <a:buFont typeface="Arial"/>
              <a:buNone/>
            </a:pPr>
            <a:endParaRPr sz="2050"/>
          </a:p>
        </p:txBody>
      </p:sp>
      <p:sp>
        <p:nvSpPr>
          <p:cNvPr id="173" name="Google Shape;173;p29"/>
          <p:cNvSpPr txBox="1"/>
          <p:nvPr/>
        </p:nvSpPr>
        <p:spPr>
          <a:xfrm>
            <a:off x="311700" y="1214000"/>
            <a:ext cx="6722100" cy="572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200"/>
              </a:spcAft>
              <a:buClr>
                <a:schemeClr val="dk1"/>
              </a:buClr>
              <a:buSzPts val="1100"/>
              <a:buFont typeface="Arial"/>
              <a:buNone/>
            </a:pPr>
            <a:r>
              <a:rPr lang="en-GB" sz="1800">
                <a:solidFill>
                  <a:schemeClr val="dk2"/>
                </a:solidFill>
              </a:rPr>
              <a:t>We have a number of paid opportunities for our Sixth Form students.</a:t>
            </a:r>
            <a:endParaRPr sz="1800">
              <a:solidFill>
                <a:schemeClr val="dk2"/>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30"/>
          <p:cNvSpPr txBox="1">
            <a:spLocks noGrp="1"/>
          </p:cNvSpPr>
          <p:nvPr>
            <p:ph type="body" idx="1"/>
          </p:nvPr>
        </p:nvSpPr>
        <p:spPr>
          <a:xfrm>
            <a:off x="203925" y="461550"/>
            <a:ext cx="7988700" cy="4546200"/>
          </a:xfrm>
          <a:prstGeom prst="rect">
            <a:avLst/>
          </a:prstGeom>
        </p:spPr>
        <p:txBody>
          <a:bodyPr spcFirstLastPara="1" wrap="square" lIns="91425" tIns="91425" rIns="91425" bIns="91425" anchor="t" anchorCtr="0">
            <a:normAutofit fontScale="77500" lnSpcReduction="20000"/>
          </a:bodyPr>
          <a:lstStyle/>
          <a:p>
            <a:pPr marL="0" lvl="0" indent="0" algn="l" rtl="0">
              <a:spcBef>
                <a:spcPts val="1000"/>
              </a:spcBef>
              <a:spcAft>
                <a:spcPts val="0"/>
              </a:spcAft>
              <a:buNone/>
            </a:pPr>
            <a:endParaRPr>
              <a:solidFill>
                <a:schemeClr val="dk1"/>
              </a:solidFill>
            </a:endParaRPr>
          </a:p>
          <a:p>
            <a:pPr marL="457200" lvl="0" indent="-371316" algn="l" rtl="0">
              <a:spcBef>
                <a:spcPts val="1000"/>
              </a:spcBef>
              <a:spcAft>
                <a:spcPts val="0"/>
              </a:spcAft>
              <a:buClr>
                <a:schemeClr val="dk1"/>
              </a:buClr>
              <a:buSzPct val="100000"/>
              <a:buChar char="●"/>
            </a:pPr>
            <a:r>
              <a:rPr lang="en-GB" sz="2900">
                <a:solidFill>
                  <a:schemeClr val="dk1"/>
                </a:solidFill>
              </a:rPr>
              <a:t>Assessment Tracker</a:t>
            </a:r>
            <a:endParaRPr sz="2900">
              <a:solidFill>
                <a:schemeClr val="dk1"/>
              </a:solidFill>
            </a:endParaRPr>
          </a:p>
          <a:p>
            <a:pPr marL="457200" lvl="0" indent="-371316" algn="l" rtl="0">
              <a:spcBef>
                <a:spcPts val="0"/>
              </a:spcBef>
              <a:spcAft>
                <a:spcPts val="0"/>
              </a:spcAft>
              <a:buClr>
                <a:schemeClr val="dk1"/>
              </a:buClr>
              <a:buSzPct val="100000"/>
              <a:buChar char="●"/>
            </a:pPr>
            <a:r>
              <a:rPr lang="en-GB" sz="2900">
                <a:solidFill>
                  <a:schemeClr val="dk1"/>
                </a:solidFill>
              </a:rPr>
              <a:t>Sixth Form Termly Feedback Sheet   </a:t>
            </a:r>
            <a:endParaRPr sz="2900">
              <a:solidFill>
                <a:schemeClr val="dk1"/>
              </a:solidFill>
            </a:endParaRPr>
          </a:p>
          <a:p>
            <a:pPr marL="457200" lvl="0" indent="-371316" algn="l" rtl="0">
              <a:spcBef>
                <a:spcPts val="0"/>
              </a:spcBef>
              <a:spcAft>
                <a:spcPts val="0"/>
              </a:spcAft>
              <a:buClr>
                <a:schemeClr val="dk1"/>
              </a:buClr>
              <a:buSzPct val="100000"/>
              <a:buChar char="●"/>
            </a:pPr>
            <a:r>
              <a:rPr lang="en-GB" sz="2900">
                <a:solidFill>
                  <a:schemeClr val="dk1"/>
                </a:solidFill>
              </a:rPr>
              <a:t>PLCs (Personalised Learning Checklists)</a:t>
            </a:r>
            <a:endParaRPr sz="2900">
              <a:solidFill>
                <a:schemeClr val="dk1"/>
              </a:solidFill>
            </a:endParaRPr>
          </a:p>
          <a:p>
            <a:pPr marL="457200" lvl="0" indent="-371316" algn="l" rtl="0">
              <a:spcBef>
                <a:spcPts val="0"/>
              </a:spcBef>
              <a:spcAft>
                <a:spcPts val="0"/>
              </a:spcAft>
              <a:buClr>
                <a:schemeClr val="dk1"/>
              </a:buClr>
              <a:buSzPct val="100000"/>
              <a:buChar char="●"/>
            </a:pPr>
            <a:r>
              <a:rPr lang="en-GB" sz="2900">
                <a:solidFill>
                  <a:schemeClr val="dk1"/>
                </a:solidFill>
              </a:rPr>
              <a:t>Subject Topic Dividers </a:t>
            </a:r>
            <a:endParaRPr sz="2900">
              <a:solidFill>
                <a:schemeClr val="dk1"/>
              </a:solidFill>
            </a:endParaRPr>
          </a:p>
          <a:p>
            <a:pPr marL="457200" lvl="0" indent="-371316" algn="l" rtl="0">
              <a:spcBef>
                <a:spcPts val="0"/>
              </a:spcBef>
              <a:spcAft>
                <a:spcPts val="0"/>
              </a:spcAft>
              <a:buClr>
                <a:schemeClr val="dk1"/>
              </a:buClr>
              <a:buSzPct val="100000"/>
              <a:buChar char="●"/>
            </a:pPr>
            <a:r>
              <a:rPr lang="en-GB" sz="2900">
                <a:solidFill>
                  <a:schemeClr val="dk1"/>
                </a:solidFill>
              </a:rPr>
              <a:t>Past paper/ Trial Exam Papers</a:t>
            </a:r>
            <a:endParaRPr sz="2900">
              <a:solidFill>
                <a:schemeClr val="dk1"/>
              </a:solidFill>
            </a:endParaRPr>
          </a:p>
          <a:p>
            <a:pPr marL="457200" lvl="0" indent="-371316" algn="l" rtl="0">
              <a:spcBef>
                <a:spcPts val="0"/>
              </a:spcBef>
              <a:spcAft>
                <a:spcPts val="0"/>
              </a:spcAft>
              <a:buClr>
                <a:schemeClr val="dk1"/>
              </a:buClr>
              <a:buSzPct val="100000"/>
              <a:buChar char="●"/>
            </a:pPr>
            <a:r>
              <a:rPr lang="en-GB" sz="2900">
                <a:solidFill>
                  <a:schemeClr val="dk1"/>
                </a:solidFill>
              </a:rPr>
              <a:t>Essays, Questions and Marked Work</a:t>
            </a:r>
            <a:endParaRPr sz="2900">
              <a:solidFill>
                <a:schemeClr val="dk1"/>
              </a:solidFill>
            </a:endParaRPr>
          </a:p>
          <a:p>
            <a:pPr marL="457200" lvl="0" indent="-371316" algn="l" rtl="0">
              <a:spcBef>
                <a:spcPts val="0"/>
              </a:spcBef>
              <a:spcAft>
                <a:spcPts val="0"/>
              </a:spcAft>
              <a:buClr>
                <a:schemeClr val="dk1"/>
              </a:buClr>
              <a:buSzPct val="100000"/>
              <a:buChar char="●"/>
            </a:pPr>
            <a:r>
              <a:rPr lang="en-GB" sz="2900">
                <a:solidFill>
                  <a:schemeClr val="dk1"/>
                </a:solidFill>
              </a:rPr>
              <a:t>Evidence of NS which Develop Learning</a:t>
            </a:r>
            <a:endParaRPr sz="2900">
              <a:solidFill>
                <a:schemeClr val="dk1"/>
              </a:solidFill>
            </a:endParaRPr>
          </a:p>
          <a:p>
            <a:pPr marL="457200" lvl="0" indent="-371316" algn="l" rtl="0">
              <a:spcBef>
                <a:spcPts val="0"/>
              </a:spcBef>
              <a:spcAft>
                <a:spcPts val="0"/>
              </a:spcAft>
              <a:buClr>
                <a:schemeClr val="dk1"/>
              </a:buClr>
              <a:buSzPct val="100000"/>
              <a:buChar char="●"/>
            </a:pPr>
            <a:r>
              <a:rPr lang="en-GB" sz="2900">
                <a:solidFill>
                  <a:schemeClr val="dk1"/>
                </a:solidFill>
              </a:rPr>
              <a:t>Evidence of Independent Study</a:t>
            </a:r>
            <a:endParaRPr sz="2900">
              <a:solidFill>
                <a:schemeClr val="dk1"/>
              </a:solidFill>
            </a:endParaRPr>
          </a:p>
          <a:p>
            <a:pPr marL="0" lvl="0" indent="0" algn="l" rtl="0">
              <a:spcBef>
                <a:spcPts val="1000"/>
              </a:spcBef>
              <a:spcAft>
                <a:spcPts val="0"/>
              </a:spcAft>
              <a:buClr>
                <a:schemeClr val="dk1"/>
              </a:buClr>
              <a:buSzPts val="853"/>
              <a:buFont typeface="Arial"/>
              <a:buNone/>
            </a:pPr>
            <a:r>
              <a:rPr lang="en-GB" sz="6000"/>
              <a:t> </a:t>
            </a:r>
            <a:endParaRPr sz="6000"/>
          </a:p>
          <a:p>
            <a:pPr marL="0" lvl="0" indent="0" algn="l" rtl="0">
              <a:spcBef>
                <a:spcPts val="1000"/>
              </a:spcBef>
              <a:spcAft>
                <a:spcPts val="1200"/>
              </a:spcAft>
              <a:buNone/>
            </a:pPr>
            <a:endParaRPr/>
          </a:p>
        </p:txBody>
      </p:sp>
      <p:pic>
        <p:nvPicPr>
          <p:cNvPr id="179" name="Google Shape;179;p30"/>
          <p:cNvPicPr preferRelativeResize="0"/>
          <p:nvPr/>
        </p:nvPicPr>
        <p:blipFill rotWithShape="1">
          <a:blip r:embed="rId3">
            <a:alphaModFix/>
          </a:blip>
          <a:srcRect l="26879" t="5285"/>
          <a:stretch/>
        </p:blipFill>
        <p:spPr>
          <a:xfrm>
            <a:off x="6165025" y="135838"/>
            <a:ext cx="2510400" cy="4871823"/>
          </a:xfrm>
          <a:prstGeom prst="rect">
            <a:avLst/>
          </a:prstGeom>
          <a:noFill/>
          <a:ln>
            <a:noFill/>
          </a:ln>
        </p:spPr>
      </p:pic>
      <p:sp>
        <p:nvSpPr>
          <p:cNvPr id="180" name="Google Shape;180;p30"/>
          <p:cNvSpPr txBox="1"/>
          <p:nvPr/>
        </p:nvSpPr>
        <p:spPr>
          <a:xfrm>
            <a:off x="274000" y="61875"/>
            <a:ext cx="5519100" cy="767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3000" b="1"/>
              <a:t>  Sixth Form Folders</a:t>
            </a:r>
            <a:endParaRPr sz="3000" b="1"/>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31"/>
          <p:cNvSpPr txBox="1">
            <a:spLocks noGrp="1"/>
          </p:cNvSpPr>
          <p:nvPr>
            <p:ph type="title"/>
          </p:nvPr>
        </p:nvSpPr>
        <p:spPr>
          <a:xfrm>
            <a:off x="197400" y="16745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GB" sz="3320" b="1"/>
              <a:t>Key Points</a:t>
            </a:r>
            <a:endParaRPr sz="3320" b="1"/>
          </a:p>
        </p:txBody>
      </p:sp>
      <p:sp>
        <p:nvSpPr>
          <p:cNvPr id="186" name="Google Shape;186;p31"/>
          <p:cNvSpPr txBox="1">
            <a:spLocks noGrp="1"/>
          </p:cNvSpPr>
          <p:nvPr>
            <p:ph type="body" idx="1"/>
          </p:nvPr>
        </p:nvSpPr>
        <p:spPr>
          <a:xfrm>
            <a:off x="311700" y="863550"/>
            <a:ext cx="8520600" cy="3964200"/>
          </a:xfrm>
          <a:prstGeom prst="rect">
            <a:avLst/>
          </a:prstGeom>
        </p:spPr>
        <p:txBody>
          <a:bodyPr spcFirstLastPara="1" wrap="square" lIns="91425" tIns="91425" rIns="91425" bIns="91425" anchor="t" anchorCtr="0">
            <a:noAutofit/>
          </a:bodyPr>
          <a:lstStyle/>
          <a:p>
            <a:pPr marL="457200" lvl="0" indent="-381000" algn="l" rtl="0">
              <a:spcBef>
                <a:spcPts val="0"/>
              </a:spcBef>
              <a:spcAft>
                <a:spcPts val="0"/>
              </a:spcAft>
              <a:buClr>
                <a:schemeClr val="dk1"/>
              </a:buClr>
              <a:buSzPts val="2400"/>
              <a:buChar char="●"/>
            </a:pPr>
            <a:r>
              <a:rPr lang="en-GB" sz="2400">
                <a:solidFill>
                  <a:schemeClr val="dk1"/>
                </a:solidFill>
              </a:rPr>
              <a:t>Exceptions are: </a:t>
            </a:r>
            <a:r>
              <a:rPr lang="en-GB" sz="2400" b="1">
                <a:solidFill>
                  <a:srgbClr val="980000"/>
                </a:solidFill>
              </a:rPr>
              <a:t>Art, Product Design, Photography, Media</a:t>
            </a:r>
            <a:endParaRPr sz="2400" b="1">
              <a:solidFill>
                <a:srgbClr val="980000"/>
              </a:solidFill>
            </a:endParaRPr>
          </a:p>
          <a:p>
            <a:pPr marL="457200" lvl="0" indent="-381000" algn="l" rtl="0">
              <a:spcBef>
                <a:spcPts val="0"/>
              </a:spcBef>
              <a:spcAft>
                <a:spcPts val="0"/>
              </a:spcAft>
              <a:buClr>
                <a:schemeClr val="dk1"/>
              </a:buClr>
              <a:buSzPts val="2400"/>
              <a:buChar char="●"/>
            </a:pPr>
            <a:r>
              <a:rPr lang="en-GB" sz="2400">
                <a:solidFill>
                  <a:schemeClr val="dk1"/>
                </a:solidFill>
              </a:rPr>
              <a:t>Students can have exercise books as well</a:t>
            </a:r>
            <a:endParaRPr sz="2400">
              <a:solidFill>
                <a:schemeClr val="dk1"/>
              </a:solidFill>
            </a:endParaRPr>
          </a:p>
          <a:p>
            <a:pPr marL="457200" lvl="0" indent="-381000" algn="l" rtl="0">
              <a:spcBef>
                <a:spcPts val="0"/>
              </a:spcBef>
              <a:spcAft>
                <a:spcPts val="0"/>
              </a:spcAft>
              <a:buClr>
                <a:schemeClr val="dk1"/>
              </a:buClr>
              <a:buSzPts val="2400"/>
              <a:buChar char="●"/>
            </a:pPr>
            <a:r>
              <a:rPr lang="en-GB" sz="2400">
                <a:solidFill>
                  <a:schemeClr val="dk1"/>
                </a:solidFill>
              </a:rPr>
              <a:t>The students do not need to bring the folders in every day</a:t>
            </a:r>
            <a:endParaRPr sz="2400">
              <a:solidFill>
                <a:schemeClr val="dk1"/>
              </a:solidFill>
            </a:endParaRPr>
          </a:p>
          <a:p>
            <a:pPr marL="457200" lvl="0" indent="-381000" algn="l" rtl="0">
              <a:spcBef>
                <a:spcPts val="0"/>
              </a:spcBef>
              <a:spcAft>
                <a:spcPts val="0"/>
              </a:spcAft>
              <a:buClr>
                <a:schemeClr val="dk1"/>
              </a:buClr>
              <a:buSzPts val="2400"/>
              <a:buChar char="●"/>
            </a:pPr>
            <a:r>
              <a:rPr lang="en-GB" sz="2400">
                <a:solidFill>
                  <a:schemeClr val="dk1"/>
                </a:solidFill>
              </a:rPr>
              <a:t>The cost of the folders is £5.50 each inclusive of the dividers and inserts. </a:t>
            </a:r>
            <a:endParaRPr sz="2400">
              <a:solidFill>
                <a:schemeClr val="dk1"/>
              </a:solidFill>
            </a:endParaRPr>
          </a:p>
          <a:p>
            <a:pPr marL="457200" lvl="0" indent="-381000" algn="l" rtl="0">
              <a:spcBef>
                <a:spcPts val="0"/>
              </a:spcBef>
              <a:spcAft>
                <a:spcPts val="0"/>
              </a:spcAft>
              <a:buClr>
                <a:schemeClr val="dk1"/>
              </a:buClr>
              <a:buSzPts val="2400"/>
              <a:buChar char="●"/>
            </a:pPr>
            <a:r>
              <a:rPr lang="en-GB" sz="2400">
                <a:solidFill>
                  <a:schemeClr val="dk1"/>
                </a:solidFill>
              </a:rPr>
              <a:t>Exception is students who were free schools meals or bursary</a:t>
            </a:r>
            <a:endParaRPr sz="2400">
              <a:solidFill>
                <a:schemeClr val="dk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8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8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8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32"/>
          <p:cNvSpPr txBox="1">
            <a:spLocks noGrp="1"/>
          </p:cNvSpPr>
          <p:nvPr>
            <p:ph type="title"/>
          </p:nvPr>
        </p:nvSpPr>
        <p:spPr>
          <a:xfrm>
            <a:off x="365600" y="76019"/>
            <a:ext cx="7886700" cy="994200"/>
          </a:xfrm>
          <a:prstGeom prst="rect">
            <a:avLst/>
          </a:prstGeom>
          <a:noFill/>
          <a:ln>
            <a:noFill/>
          </a:ln>
        </p:spPr>
        <p:txBody>
          <a:bodyPr spcFirstLastPara="1" wrap="square" lIns="68575" tIns="34275" rIns="68575" bIns="34275" anchor="ctr" anchorCtr="0">
            <a:noAutofit/>
          </a:bodyPr>
          <a:lstStyle/>
          <a:p>
            <a:pPr marL="0" lvl="0" indent="0" algn="l" rtl="0">
              <a:lnSpc>
                <a:spcPct val="90000"/>
              </a:lnSpc>
              <a:spcBef>
                <a:spcPts val="0"/>
              </a:spcBef>
              <a:spcAft>
                <a:spcPts val="0"/>
              </a:spcAft>
              <a:buClr>
                <a:schemeClr val="dk1"/>
              </a:buClr>
              <a:buSzPts val="3300"/>
              <a:buFont typeface="Bookman Old Style"/>
              <a:buNone/>
            </a:pPr>
            <a:r>
              <a:rPr lang="en-GB" sz="3300" b="1" i="0" u="none">
                <a:solidFill>
                  <a:schemeClr val="dk1"/>
                </a:solidFill>
                <a:latin typeface="Calibri"/>
                <a:ea typeface="Calibri"/>
                <a:cs typeface="Calibri"/>
                <a:sym typeface="Calibri"/>
              </a:rPr>
              <a:t>Y12:  Structure of the Year</a:t>
            </a:r>
            <a:endParaRPr b="1">
              <a:latin typeface="Calibri"/>
              <a:ea typeface="Calibri"/>
              <a:cs typeface="Calibri"/>
              <a:sym typeface="Calibri"/>
            </a:endParaRPr>
          </a:p>
        </p:txBody>
      </p:sp>
      <p:sp>
        <p:nvSpPr>
          <p:cNvPr id="193" name="Google Shape;193;p32"/>
          <p:cNvSpPr txBox="1">
            <a:spLocks noGrp="1"/>
          </p:cNvSpPr>
          <p:nvPr>
            <p:ph type="body" idx="1"/>
          </p:nvPr>
        </p:nvSpPr>
        <p:spPr>
          <a:xfrm>
            <a:off x="851300" y="1134900"/>
            <a:ext cx="6915300" cy="3627600"/>
          </a:xfrm>
          <a:prstGeom prst="rect">
            <a:avLst/>
          </a:prstGeom>
          <a:noFill/>
          <a:ln>
            <a:noFill/>
          </a:ln>
        </p:spPr>
        <p:txBody>
          <a:bodyPr spcFirstLastPara="1" wrap="square" lIns="68575" tIns="34275" rIns="68575" bIns="34275" anchor="t" anchorCtr="0">
            <a:noAutofit/>
          </a:bodyPr>
          <a:lstStyle/>
          <a:p>
            <a:pPr marL="177800" marR="0" lvl="0" indent="-203200" algn="l" rtl="0">
              <a:lnSpc>
                <a:spcPct val="150000"/>
              </a:lnSpc>
              <a:spcBef>
                <a:spcPts val="0"/>
              </a:spcBef>
              <a:spcAft>
                <a:spcPts val="0"/>
              </a:spcAft>
              <a:buClr>
                <a:schemeClr val="dk1"/>
              </a:buClr>
              <a:buSzPts val="2200"/>
              <a:buFont typeface="Calibri"/>
              <a:buChar char="•"/>
            </a:pPr>
            <a:r>
              <a:rPr lang="en-GB" sz="2200" b="1">
                <a:solidFill>
                  <a:schemeClr val="dk1"/>
                </a:solidFill>
                <a:latin typeface="Calibri"/>
                <a:ea typeface="Calibri"/>
                <a:cs typeface="Calibri"/>
                <a:sym typeface="Calibri"/>
              </a:rPr>
              <a:t>Oct 2024</a:t>
            </a:r>
            <a:r>
              <a:rPr lang="en-GB" sz="2200">
                <a:solidFill>
                  <a:schemeClr val="dk1"/>
                </a:solidFill>
                <a:latin typeface="Calibri"/>
                <a:ea typeface="Calibri"/>
                <a:cs typeface="Calibri"/>
                <a:sym typeface="Calibri"/>
              </a:rPr>
              <a:t> - </a:t>
            </a:r>
            <a:r>
              <a:rPr lang="en-GB" sz="2200" i="0" u="none">
                <a:solidFill>
                  <a:schemeClr val="dk1"/>
                </a:solidFill>
                <a:latin typeface="Calibri"/>
                <a:ea typeface="Calibri"/>
                <a:cs typeface="Calibri"/>
                <a:sym typeface="Calibri"/>
              </a:rPr>
              <a:t>Y12 Readiness Review (4 week review) </a:t>
            </a:r>
            <a:endParaRPr sz="2200">
              <a:solidFill>
                <a:schemeClr val="dk1"/>
              </a:solidFill>
              <a:latin typeface="Calibri"/>
              <a:ea typeface="Calibri"/>
              <a:cs typeface="Calibri"/>
              <a:sym typeface="Calibri"/>
            </a:endParaRPr>
          </a:p>
          <a:p>
            <a:pPr marL="177800" marR="0" lvl="0" indent="-203200" algn="l" rtl="0">
              <a:lnSpc>
                <a:spcPct val="150000"/>
              </a:lnSpc>
              <a:spcBef>
                <a:spcPts val="0"/>
              </a:spcBef>
              <a:spcAft>
                <a:spcPts val="0"/>
              </a:spcAft>
              <a:buClr>
                <a:schemeClr val="dk1"/>
              </a:buClr>
              <a:buSzPts val="2200"/>
              <a:buFont typeface="Calibri"/>
              <a:buChar char="•"/>
            </a:pPr>
            <a:r>
              <a:rPr lang="en-GB" sz="2200" b="1">
                <a:solidFill>
                  <a:schemeClr val="dk1"/>
                </a:solidFill>
                <a:latin typeface="Calibri"/>
                <a:ea typeface="Calibri"/>
                <a:cs typeface="Calibri"/>
                <a:sym typeface="Calibri"/>
              </a:rPr>
              <a:t>Jan 2025</a:t>
            </a:r>
            <a:r>
              <a:rPr lang="en-GB" sz="2200">
                <a:solidFill>
                  <a:schemeClr val="dk1"/>
                </a:solidFill>
                <a:latin typeface="Calibri"/>
                <a:ea typeface="Calibri"/>
                <a:cs typeface="Calibri"/>
                <a:sym typeface="Calibri"/>
              </a:rPr>
              <a:t> - </a:t>
            </a:r>
            <a:r>
              <a:rPr lang="en-GB" sz="2200" i="0" u="none">
                <a:solidFill>
                  <a:schemeClr val="dk1"/>
                </a:solidFill>
                <a:latin typeface="Calibri"/>
                <a:ea typeface="Calibri"/>
                <a:cs typeface="Calibri"/>
                <a:sym typeface="Calibri"/>
              </a:rPr>
              <a:t>All Y12 students Walking Talking Mocks</a:t>
            </a:r>
            <a:endParaRPr sz="2200" i="0" u="none">
              <a:solidFill>
                <a:schemeClr val="dk1"/>
              </a:solidFill>
              <a:latin typeface="Calibri"/>
              <a:ea typeface="Calibri"/>
              <a:cs typeface="Calibri"/>
              <a:sym typeface="Calibri"/>
            </a:endParaRPr>
          </a:p>
          <a:p>
            <a:pPr marL="177800" marR="0" lvl="0" indent="-203200" algn="l" rtl="0">
              <a:lnSpc>
                <a:spcPct val="115000"/>
              </a:lnSpc>
              <a:spcBef>
                <a:spcPts val="800"/>
              </a:spcBef>
              <a:spcAft>
                <a:spcPts val="0"/>
              </a:spcAft>
              <a:buClr>
                <a:schemeClr val="dk1"/>
              </a:buClr>
              <a:buSzPts val="2200"/>
              <a:buFont typeface="Calibri"/>
              <a:buChar char="•"/>
            </a:pPr>
            <a:r>
              <a:rPr lang="en-GB" sz="2200" b="1">
                <a:solidFill>
                  <a:schemeClr val="dk1"/>
                </a:solidFill>
                <a:latin typeface="Calibri"/>
                <a:ea typeface="Calibri"/>
                <a:cs typeface="Calibri"/>
                <a:sym typeface="Calibri"/>
              </a:rPr>
              <a:t>Jan 2025</a:t>
            </a:r>
            <a:r>
              <a:rPr lang="en-GB" sz="2200">
                <a:solidFill>
                  <a:schemeClr val="dk1"/>
                </a:solidFill>
                <a:latin typeface="Calibri"/>
                <a:ea typeface="Calibri"/>
                <a:cs typeface="Calibri"/>
                <a:sym typeface="Calibri"/>
              </a:rPr>
              <a:t> - Trial Exams</a:t>
            </a:r>
            <a:r>
              <a:rPr lang="en-GB" sz="2200" i="0" u="none">
                <a:solidFill>
                  <a:schemeClr val="dk1"/>
                </a:solidFill>
                <a:latin typeface="Calibri"/>
                <a:ea typeface="Calibri"/>
                <a:cs typeface="Calibri"/>
                <a:sym typeface="Calibri"/>
              </a:rPr>
              <a:t> 1 </a:t>
            </a:r>
            <a:endParaRPr sz="2200">
              <a:latin typeface="Calibri"/>
              <a:ea typeface="Calibri"/>
              <a:cs typeface="Calibri"/>
              <a:sym typeface="Calibri"/>
            </a:endParaRPr>
          </a:p>
          <a:p>
            <a:pPr marL="177800" marR="0" lvl="0" indent="-203200" algn="l" rtl="0">
              <a:lnSpc>
                <a:spcPct val="115000"/>
              </a:lnSpc>
              <a:spcBef>
                <a:spcPts val="800"/>
              </a:spcBef>
              <a:spcAft>
                <a:spcPts val="0"/>
              </a:spcAft>
              <a:buClr>
                <a:schemeClr val="dk1"/>
              </a:buClr>
              <a:buSzPts val="2200"/>
              <a:buFont typeface="Calibri"/>
              <a:buChar char="•"/>
            </a:pPr>
            <a:r>
              <a:rPr lang="en-GB" sz="2200" i="0" u="none">
                <a:solidFill>
                  <a:schemeClr val="dk1"/>
                </a:solidFill>
                <a:latin typeface="Calibri"/>
                <a:ea typeface="Calibri"/>
                <a:cs typeface="Calibri"/>
                <a:sym typeface="Calibri"/>
              </a:rPr>
              <a:t>All students down to 3 subjects</a:t>
            </a:r>
            <a:endParaRPr sz="2200">
              <a:latin typeface="Calibri"/>
              <a:ea typeface="Calibri"/>
              <a:cs typeface="Calibri"/>
              <a:sym typeface="Calibri"/>
            </a:endParaRPr>
          </a:p>
          <a:p>
            <a:pPr marL="177800" marR="0" lvl="0" indent="-203200" algn="l" rtl="0">
              <a:lnSpc>
                <a:spcPct val="115000"/>
              </a:lnSpc>
              <a:spcBef>
                <a:spcPts val="800"/>
              </a:spcBef>
              <a:spcAft>
                <a:spcPts val="0"/>
              </a:spcAft>
              <a:buClr>
                <a:schemeClr val="dk1"/>
              </a:buClr>
              <a:buSzPts val="2200"/>
              <a:buFont typeface="Calibri"/>
              <a:buChar char="•"/>
            </a:pPr>
            <a:r>
              <a:rPr lang="en-GB" sz="2200" b="1">
                <a:solidFill>
                  <a:schemeClr val="dk1"/>
                </a:solidFill>
                <a:latin typeface="Calibri"/>
                <a:ea typeface="Calibri"/>
                <a:cs typeface="Calibri"/>
                <a:sym typeface="Calibri"/>
              </a:rPr>
              <a:t>Apr 2025 </a:t>
            </a:r>
            <a:r>
              <a:rPr lang="en-GB" sz="2200">
                <a:solidFill>
                  <a:schemeClr val="dk1"/>
                </a:solidFill>
                <a:latin typeface="Calibri"/>
                <a:ea typeface="Calibri"/>
                <a:cs typeface="Calibri"/>
                <a:sym typeface="Calibri"/>
              </a:rPr>
              <a:t>- Trial Exam 2</a:t>
            </a:r>
            <a:endParaRPr sz="2200">
              <a:latin typeface="Calibri"/>
              <a:ea typeface="Calibri"/>
              <a:cs typeface="Calibri"/>
              <a:sym typeface="Calibri"/>
            </a:endParaRPr>
          </a:p>
          <a:p>
            <a:pPr marL="177800" marR="0" lvl="0" indent="-203200" algn="l" rtl="0">
              <a:lnSpc>
                <a:spcPct val="115000"/>
              </a:lnSpc>
              <a:spcBef>
                <a:spcPts val="800"/>
              </a:spcBef>
              <a:spcAft>
                <a:spcPts val="0"/>
              </a:spcAft>
              <a:buClr>
                <a:schemeClr val="dk1"/>
              </a:buClr>
              <a:buSzPts val="2200"/>
              <a:buFont typeface="Calibri"/>
              <a:buChar char="•"/>
            </a:pPr>
            <a:r>
              <a:rPr lang="en-GB" sz="2200" b="1">
                <a:solidFill>
                  <a:schemeClr val="dk1"/>
                </a:solidFill>
                <a:latin typeface="Calibri"/>
                <a:ea typeface="Calibri"/>
                <a:cs typeface="Calibri"/>
                <a:sym typeface="Calibri"/>
              </a:rPr>
              <a:t>Jun 2025</a:t>
            </a:r>
            <a:r>
              <a:rPr lang="en-GB" sz="2200">
                <a:solidFill>
                  <a:schemeClr val="dk1"/>
                </a:solidFill>
                <a:latin typeface="Calibri"/>
                <a:ea typeface="Calibri"/>
                <a:cs typeface="Calibri"/>
                <a:sym typeface="Calibri"/>
              </a:rPr>
              <a:t> - </a:t>
            </a:r>
            <a:r>
              <a:rPr lang="en-GB" sz="2200" i="0" u="none">
                <a:solidFill>
                  <a:schemeClr val="dk1"/>
                </a:solidFill>
                <a:latin typeface="Calibri"/>
                <a:ea typeface="Calibri"/>
                <a:cs typeface="Calibri"/>
                <a:sym typeface="Calibri"/>
              </a:rPr>
              <a:t>Y1</a:t>
            </a:r>
            <a:r>
              <a:rPr lang="en-GB" sz="2200">
                <a:solidFill>
                  <a:schemeClr val="dk1"/>
                </a:solidFill>
                <a:latin typeface="Calibri"/>
                <a:ea typeface="Calibri"/>
                <a:cs typeface="Calibri"/>
                <a:sym typeface="Calibri"/>
              </a:rPr>
              <a:t>2</a:t>
            </a:r>
            <a:r>
              <a:rPr lang="en-GB" sz="2200" i="0" u="none">
                <a:solidFill>
                  <a:schemeClr val="dk1"/>
                </a:solidFill>
                <a:latin typeface="Calibri"/>
                <a:ea typeface="Calibri"/>
                <a:cs typeface="Calibri"/>
                <a:sym typeface="Calibri"/>
              </a:rPr>
              <a:t> En</a:t>
            </a:r>
            <a:r>
              <a:rPr lang="en-GB" sz="2200">
                <a:solidFill>
                  <a:schemeClr val="dk1"/>
                </a:solidFill>
                <a:latin typeface="Calibri"/>
                <a:ea typeface="Calibri"/>
                <a:cs typeface="Calibri"/>
                <a:sym typeface="Calibri"/>
              </a:rPr>
              <a:t>d of Year</a:t>
            </a:r>
            <a:r>
              <a:rPr lang="en-GB" sz="2200" i="0" u="none">
                <a:solidFill>
                  <a:schemeClr val="dk1"/>
                </a:solidFill>
                <a:latin typeface="Calibri"/>
                <a:ea typeface="Calibri"/>
                <a:cs typeface="Calibri"/>
                <a:sym typeface="Calibri"/>
              </a:rPr>
              <a:t> Examination</a:t>
            </a:r>
            <a:endParaRPr sz="2200">
              <a:latin typeface="Calibri"/>
              <a:ea typeface="Calibri"/>
              <a:cs typeface="Calibri"/>
              <a:sym typeface="Calibri"/>
            </a:endParaRPr>
          </a:p>
          <a:p>
            <a:pPr marL="177800" marR="0" lvl="0" indent="-203200" algn="l" rtl="0">
              <a:lnSpc>
                <a:spcPct val="115000"/>
              </a:lnSpc>
              <a:spcBef>
                <a:spcPts val="800"/>
              </a:spcBef>
              <a:spcAft>
                <a:spcPts val="0"/>
              </a:spcAft>
              <a:buClr>
                <a:schemeClr val="dk1"/>
              </a:buClr>
              <a:buSzPts val="2200"/>
              <a:buFont typeface="Calibri"/>
              <a:buChar char="•"/>
            </a:pPr>
            <a:r>
              <a:rPr lang="en-GB" sz="2200" b="1">
                <a:solidFill>
                  <a:schemeClr val="dk1"/>
                </a:solidFill>
                <a:latin typeface="Calibri"/>
                <a:ea typeface="Calibri"/>
                <a:cs typeface="Calibri"/>
                <a:sym typeface="Calibri"/>
              </a:rPr>
              <a:t>Summer Term</a:t>
            </a:r>
            <a:r>
              <a:rPr lang="en-GB" sz="2200">
                <a:solidFill>
                  <a:schemeClr val="dk1"/>
                </a:solidFill>
                <a:latin typeface="Calibri"/>
                <a:ea typeface="Calibri"/>
                <a:cs typeface="Calibri"/>
                <a:sym typeface="Calibri"/>
              </a:rPr>
              <a:t> - Y12 </a:t>
            </a:r>
            <a:r>
              <a:rPr lang="en-GB" sz="2200" i="0" u="none">
                <a:solidFill>
                  <a:schemeClr val="dk1"/>
                </a:solidFill>
                <a:latin typeface="Calibri"/>
                <a:ea typeface="Calibri"/>
                <a:cs typeface="Calibri"/>
                <a:sym typeface="Calibri"/>
              </a:rPr>
              <a:t>W</a:t>
            </a:r>
            <a:r>
              <a:rPr lang="en-GB" sz="2200">
                <a:solidFill>
                  <a:schemeClr val="dk1"/>
                </a:solidFill>
                <a:latin typeface="Calibri"/>
                <a:ea typeface="Calibri"/>
                <a:cs typeface="Calibri"/>
                <a:sym typeface="Calibri"/>
              </a:rPr>
              <a:t>ork Experience</a:t>
            </a:r>
            <a:endParaRPr sz="2200">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3">
                                            <p:txEl>
                                              <p:pRg st="0" end="0"/>
                                            </p:txEl>
                                          </p:spTgt>
                                        </p:tgtEl>
                                        <p:attrNameLst>
                                          <p:attrName>style.visibility</p:attrName>
                                        </p:attrNameLst>
                                      </p:cBhvr>
                                      <p:to>
                                        <p:strVal val="visible"/>
                                      </p:to>
                                    </p:set>
                                    <p:animEffect transition="in" filter="fade">
                                      <p:cBhvr>
                                        <p:cTn id="7" dur="1"/>
                                        <p:tgtEl>
                                          <p:spTgt spid="19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93">
                                            <p:txEl>
                                              <p:pRg st="1" end="1"/>
                                            </p:txEl>
                                          </p:spTgt>
                                        </p:tgtEl>
                                        <p:attrNameLst>
                                          <p:attrName>style.visibility</p:attrName>
                                        </p:attrNameLst>
                                      </p:cBhvr>
                                      <p:to>
                                        <p:strVal val="visible"/>
                                      </p:to>
                                    </p:set>
                                    <p:animEffect transition="in" filter="fade">
                                      <p:cBhvr>
                                        <p:cTn id="12" dur="1"/>
                                        <p:tgtEl>
                                          <p:spTgt spid="19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93">
                                            <p:txEl>
                                              <p:pRg st="2" end="2"/>
                                            </p:txEl>
                                          </p:spTgt>
                                        </p:tgtEl>
                                        <p:attrNameLst>
                                          <p:attrName>style.visibility</p:attrName>
                                        </p:attrNameLst>
                                      </p:cBhvr>
                                      <p:to>
                                        <p:strVal val="visible"/>
                                      </p:to>
                                    </p:set>
                                    <p:animEffect transition="in" filter="fade">
                                      <p:cBhvr>
                                        <p:cTn id="17" dur="1"/>
                                        <p:tgtEl>
                                          <p:spTgt spid="19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93">
                                            <p:txEl>
                                              <p:pRg st="3" end="3"/>
                                            </p:txEl>
                                          </p:spTgt>
                                        </p:tgtEl>
                                        <p:attrNameLst>
                                          <p:attrName>style.visibility</p:attrName>
                                        </p:attrNameLst>
                                      </p:cBhvr>
                                      <p:to>
                                        <p:strVal val="visible"/>
                                      </p:to>
                                    </p:set>
                                    <p:animEffect transition="in" filter="fade">
                                      <p:cBhvr>
                                        <p:cTn id="22" dur="1"/>
                                        <p:tgtEl>
                                          <p:spTgt spid="19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93">
                                            <p:txEl>
                                              <p:pRg st="4" end="4"/>
                                            </p:txEl>
                                          </p:spTgt>
                                        </p:tgtEl>
                                        <p:attrNameLst>
                                          <p:attrName>style.visibility</p:attrName>
                                        </p:attrNameLst>
                                      </p:cBhvr>
                                      <p:to>
                                        <p:strVal val="visible"/>
                                      </p:to>
                                    </p:set>
                                    <p:animEffect transition="in" filter="fade">
                                      <p:cBhvr>
                                        <p:cTn id="27" dur="1"/>
                                        <p:tgtEl>
                                          <p:spTgt spid="19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93">
                                            <p:txEl>
                                              <p:pRg st="5" end="5"/>
                                            </p:txEl>
                                          </p:spTgt>
                                        </p:tgtEl>
                                        <p:attrNameLst>
                                          <p:attrName>style.visibility</p:attrName>
                                        </p:attrNameLst>
                                      </p:cBhvr>
                                      <p:to>
                                        <p:strVal val="visible"/>
                                      </p:to>
                                    </p:set>
                                    <p:animEffect transition="in" filter="fade">
                                      <p:cBhvr>
                                        <p:cTn id="32" dur="1"/>
                                        <p:tgtEl>
                                          <p:spTgt spid="19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93">
                                            <p:txEl>
                                              <p:pRg st="6" end="6"/>
                                            </p:txEl>
                                          </p:spTgt>
                                        </p:tgtEl>
                                        <p:attrNameLst>
                                          <p:attrName>style.visibility</p:attrName>
                                        </p:attrNameLst>
                                      </p:cBhvr>
                                      <p:to>
                                        <p:strVal val="visible"/>
                                      </p:to>
                                    </p:set>
                                    <p:animEffect transition="in" filter="fade">
                                      <p:cBhvr>
                                        <p:cTn id="37" dur="1"/>
                                        <p:tgtEl>
                                          <p:spTgt spid="19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34"/>
          <p:cNvSpPr txBox="1">
            <a:spLocks noGrp="1"/>
          </p:cNvSpPr>
          <p:nvPr>
            <p:ph type="title"/>
          </p:nvPr>
        </p:nvSpPr>
        <p:spPr>
          <a:xfrm>
            <a:off x="161125" y="198375"/>
            <a:ext cx="8807400" cy="994200"/>
          </a:xfrm>
          <a:prstGeom prst="rect">
            <a:avLst/>
          </a:prstGeom>
          <a:noFill/>
          <a:ln>
            <a:noFill/>
          </a:ln>
        </p:spPr>
        <p:txBody>
          <a:bodyPr spcFirstLastPara="1" wrap="square" lIns="68575" tIns="34275" rIns="68575" bIns="34275" anchor="ctr" anchorCtr="0">
            <a:noAutofit/>
          </a:bodyPr>
          <a:lstStyle/>
          <a:p>
            <a:pPr marL="0" lvl="0" indent="0" algn="l" rtl="0">
              <a:lnSpc>
                <a:spcPct val="90000"/>
              </a:lnSpc>
              <a:spcBef>
                <a:spcPts val="0"/>
              </a:spcBef>
              <a:spcAft>
                <a:spcPts val="0"/>
              </a:spcAft>
              <a:buClr>
                <a:schemeClr val="dk1"/>
              </a:buClr>
              <a:buSzPts val="3300"/>
              <a:buFont typeface="Calibri"/>
              <a:buNone/>
            </a:pPr>
            <a:r>
              <a:rPr lang="en-GB" sz="3400"/>
              <a:t>Oxbridge and Medical Sciences Programme</a:t>
            </a:r>
            <a:endParaRPr sz="3400"/>
          </a:p>
        </p:txBody>
      </p:sp>
      <p:sp>
        <p:nvSpPr>
          <p:cNvPr id="206" name="Google Shape;206;p34"/>
          <p:cNvSpPr txBox="1">
            <a:spLocks noGrp="1"/>
          </p:cNvSpPr>
          <p:nvPr>
            <p:ph type="body" idx="1"/>
          </p:nvPr>
        </p:nvSpPr>
        <p:spPr>
          <a:xfrm>
            <a:off x="628650" y="1369219"/>
            <a:ext cx="7886700" cy="3263400"/>
          </a:xfrm>
          <a:prstGeom prst="rect">
            <a:avLst/>
          </a:prstGeom>
          <a:noFill/>
          <a:ln>
            <a:noFill/>
          </a:ln>
        </p:spPr>
        <p:txBody>
          <a:bodyPr spcFirstLastPara="1" wrap="square" lIns="68575" tIns="34275" rIns="68575" bIns="34275" anchor="t" anchorCtr="0">
            <a:noAutofit/>
          </a:bodyPr>
          <a:lstStyle/>
          <a:p>
            <a:pPr marL="177800" lvl="0" indent="-215900" algn="l" rtl="0">
              <a:lnSpc>
                <a:spcPct val="80000"/>
              </a:lnSpc>
              <a:spcBef>
                <a:spcPts val="0"/>
              </a:spcBef>
              <a:spcAft>
                <a:spcPts val="0"/>
              </a:spcAft>
              <a:buSzPts val="2800"/>
              <a:buChar char="●"/>
            </a:pPr>
            <a:r>
              <a:rPr lang="en-GB" sz="1800" b="1">
                <a:solidFill>
                  <a:schemeClr val="dk1"/>
                </a:solidFill>
              </a:rPr>
              <a:t>Oxford, Cambridge, Imperial, Medicine and Veterinary Sciences.</a:t>
            </a:r>
            <a:endParaRPr sz="1800" b="1">
              <a:solidFill>
                <a:schemeClr val="dk1"/>
              </a:solidFill>
            </a:endParaRPr>
          </a:p>
          <a:p>
            <a:pPr marL="177800" lvl="0" indent="-215900" algn="l" rtl="0">
              <a:lnSpc>
                <a:spcPct val="80000"/>
              </a:lnSpc>
              <a:spcBef>
                <a:spcPts val="800"/>
              </a:spcBef>
              <a:spcAft>
                <a:spcPts val="0"/>
              </a:spcAft>
              <a:buSzPts val="2800"/>
              <a:buChar char="●"/>
            </a:pPr>
            <a:r>
              <a:rPr lang="en-GB" sz="1800" b="1">
                <a:solidFill>
                  <a:schemeClr val="dk1"/>
                </a:solidFill>
              </a:rPr>
              <a:t>Open days and visits </a:t>
            </a:r>
            <a:endParaRPr sz="1800" b="1">
              <a:solidFill>
                <a:schemeClr val="dk1"/>
              </a:solidFill>
            </a:endParaRPr>
          </a:p>
          <a:p>
            <a:pPr marL="177800" lvl="0" indent="-215900" algn="l" rtl="0">
              <a:lnSpc>
                <a:spcPct val="80000"/>
              </a:lnSpc>
              <a:spcBef>
                <a:spcPts val="800"/>
              </a:spcBef>
              <a:spcAft>
                <a:spcPts val="0"/>
              </a:spcAft>
              <a:buSzPts val="2800"/>
              <a:buChar char="●"/>
            </a:pPr>
            <a:r>
              <a:rPr lang="en-GB" sz="1800" b="1">
                <a:solidFill>
                  <a:schemeClr val="dk1"/>
                </a:solidFill>
              </a:rPr>
              <a:t>GCSE grades 8-9</a:t>
            </a:r>
            <a:endParaRPr sz="1800" b="1">
              <a:solidFill>
                <a:schemeClr val="dk1"/>
              </a:solidFill>
            </a:endParaRPr>
          </a:p>
          <a:p>
            <a:pPr marL="177800" lvl="0" indent="-215900" algn="l" rtl="0">
              <a:lnSpc>
                <a:spcPct val="80000"/>
              </a:lnSpc>
              <a:spcBef>
                <a:spcPts val="800"/>
              </a:spcBef>
              <a:spcAft>
                <a:spcPts val="0"/>
              </a:spcAft>
              <a:buSzPts val="2800"/>
              <a:buChar char="●"/>
            </a:pPr>
            <a:r>
              <a:rPr lang="en-GB" sz="1800" b="1">
                <a:solidFill>
                  <a:schemeClr val="dk1"/>
                </a:solidFill>
              </a:rPr>
              <a:t>Interview support</a:t>
            </a:r>
            <a:endParaRPr sz="1800" b="1">
              <a:solidFill>
                <a:schemeClr val="dk1"/>
              </a:solidFill>
            </a:endParaRPr>
          </a:p>
          <a:p>
            <a:pPr marL="177800" lvl="0" indent="-215900" algn="l" rtl="0">
              <a:lnSpc>
                <a:spcPct val="80000"/>
              </a:lnSpc>
              <a:spcBef>
                <a:spcPts val="800"/>
              </a:spcBef>
              <a:spcAft>
                <a:spcPts val="0"/>
              </a:spcAft>
              <a:buSzPts val="2800"/>
              <a:buChar char="●"/>
            </a:pPr>
            <a:r>
              <a:rPr lang="en-GB" sz="1800" b="1">
                <a:solidFill>
                  <a:schemeClr val="dk1"/>
                </a:solidFill>
              </a:rPr>
              <a:t>Admissions tests </a:t>
            </a:r>
            <a:r>
              <a:rPr lang="en-GB" sz="1800" b="1" u="sng">
                <a:solidFill>
                  <a:schemeClr val="dk1"/>
                </a:solidFill>
              </a:rPr>
              <a:t>prior to </a:t>
            </a:r>
            <a:r>
              <a:rPr lang="en-GB" sz="1800" b="1">
                <a:solidFill>
                  <a:schemeClr val="dk1"/>
                </a:solidFill>
              </a:rPr>
              <a:t>application</a:t>
            </a:r>
            <a:endParaRPr sz="1800" b="1">
              <a:solidFill>
                <a:schemeClr val="dk1"/>
              </a:solidFill>
            </a:endParaRPr>
          </a:p>
          <a:p>
            <a:pPr marL="177800" lvl="0" indent="-215900" algn="l" rtl="0">
              <a:lnSpc>
                <a:spcPct val="80000"/>
              </a:lnSpc>
              <a:spcBef>
                <a:spcPts val="800"/>
              </a:spcBef>
              <a:spcAft>
                <a:spcPts val="0"/>
              </a:spcAft>
              <a:buSzPts val="2800"/>
              <a:buChar char="●"/>
            </a:pPr>
            <a:r>
              <a:rPr lang="en-GB" sz="1800" b="1">
                <a:solidFill>
                  <a:schemeClr val="dk1"/>
                </a:solidFill>
              </a:rPr>
              <a:t>Check each university website for their admissions tests</a:t>
            </a:r>
            <a:endParaRPr sz="1800" b="1">
              <a:solidFill>
                <a:schemeClr val="dk1"/>
              </a:solidFill>
            </a:endParaRPr>
          </a:p>
          <a:p>
            <a:pPr marL="0" lvl="0" indent="0" algn="l" rtl="0">
              <a:lnSpc>
                <a:spcPct val="80000"/>
              </a:lnSpc>
              <a:spcBef>
                <a:spcPts val="800"/>
              </a:spcBef>
              <a:spcAft>
                <a:spcPts val="0"/>
              </a:spcAft>
              <a:buNone/>
            </a:pPr>
            <a:endParaRPr sz="1800" b="1"/>
          </a:p>
        </p:txBody>
      </p:sp>
      <p:pic>
        <p:nvPicPr>
          <p:cNvPr id="207" name="Google Shape;207;p34"/>
          <p:cNvPicPr preferRelativeResize="0"/>
          <p:nvPr/>
        </p:nvPicPr>
        <p:blipFill rotWithShape="1">
          <a:blip r:embed="rId3">
            <a:alphaModFix/>
          </a:blip>
          <a:srcRect/>
          <a:stretch/>
        </p:blipFill>
        <p:spPr>
          <a:xfrm>
            <a:off x="5268917" y="2079427"/>
            <a:ext cx="2778919" cy="921544"/>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pic>
        <p:nvPicPr>
          <p:cNvPr id="213" name="Google Shape;213;p35" descr="Image result for unifrog"/>
          <p:cNvPicPr preferRelativeResize="0">
            <a:picLocks noGrp="1"/>
          </p:cNvPicPr>
          <p:nvPr>
            <p:ph type="body" idx="1"/>
          </p:nvPr>
        </p:nvPicPr>
        <p:blipFill rotWithShape="1">
          <a:blip r:embed="rId3">
            <a:alphaModFix/>
          </a:blip>
          <a:srcRect/>
          <a:stretch/>
        </p:blipFill>
        <p:spPr>
          <a:xfrm>
            <a:off x="418459" y="1058638"/>
            <a:ext cx="3545700" cy="2420700"/>
          </a:xfrm>
          <a:prstGeom prst="rect">
            <a:avLst/>
          </a:prstGeom>
          <a:noFill/>
          <a:ln>
            <a:noFill/>
          </a:ln>
        </p:spPr>
      </p:pic>
      <p:pic>
        <p:nvPicPr>
          <p:cNvPr id="214" name="Google Shape;214;p35"/>
          <p:cNvPicPr preferRelativeResize="0"/>
          <p:nvPr/>
        </p:nvPicPr>
        <p:blipFill rotWithShape="1">
          <a:blip r:embed="rId4">
            <a:alphaModFix/>
          </a:blip>
          <a:srcRect/>
          <a:stretch/>
        </p:blipFill>
        <p:spPr>
          <a:xfrm>
            <a:off x="4349034" y="1449144"/>
            <a:ext cx="4443413" cy="1473994"/>
          </a:xfrm>
          <a:prstGeom prst="rect">
            <a:avLst/>
          </a:prstGeom>
          <a:noFill/>
          <a:ln>
            <a:noFill/>
          </a:ln>
        </p:spPr>
      </p:pic>
      <p:sp>
        <p:nvSpPr>
          <p:cNvPr id="215" name="Google Shape;215;p35"/>
          <p:cNvSpPr txBox="1"/>
          <p:nvPr/>
        </p:nvSpPr>
        <p:spPr>
          <a:xfrm>
            <a:off x="745316" y="3806550"/>
            <a:ext cx="7176900" cy="900300"/>
          </a:xfrm>
          <a:prstGeom prst="rect">
            <a:avLst/>
          </a:prstGeom>
          <a:noFill/>
          <a:ln>
            <a:noFill/>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chemeClr val="dk1"/>
              </a:buClr>
              <a:buSzPts val="2700"/>
              <a:buFont typeface="Arial"/>
              <a:buNone/>
            </a:pPr>
            <a:r>
              <a:rPr lang="en-GB" sz="2700" b="0" i="0" u="none">
                <a:solidFill>
                  <a:schemeClr val="dk1"/>
                </a:solidFill>
                <a:latin typeface="Arial"/>
                <a:ea typeface="Arial"/>
                <a:cs typeface="Arial"/>
                <a:sym typeface="Arial"/>
              </a:rPr>
              <a:t>University and Apprenticeship Information Evening –</a:t>
            </a:r>
            <a:r>
              <a:rPr lang="en-GB" sz="2700" b="1" i="0" u="none">
                <a:solidFill>
                  <a:schemeClr val="dk1"/>
                </a:solidFill>
                <a:latin typeface="Arial"/>
                <a:ea typeface="Arial"/>
                <a:cs typeface="Arial"/>
                <a:sym typeface="Arial"/>
              </a:rPr>
              <a:t> </a:t>
            </a:r>
            <a:r>
              <a:rPr lang="en-GB" sz="2700" b="1">
                <a:solidFill>
                  <a:schemeClr val="dk1"/>
                </a:solidFill>
              </a:rPr>
              <a:t>May 1st </a:t>
            </a:r>
            <a:r>
              <a:rPr lang="en-GB" sz="2700" b="1" i="0" u="none">
                <a:solidFill>
                  <a:schemeClr val="dk1"/>
                </a:solidFill>
                <a:latin typeface="Arial"/>
                <a:ea typeface="Arial"/>
                <a:cs typeface="Arial"/>
                <a:sym typeface="Arial"/>
              </a:rPr>
              <a:t>202</a:t>
            </a:r>
            <a:r>
              <a:rPr lang="en-GB" sz="2700" b="1">
                <a:solidFill>
                  <a:schemeClr val="dk1"/>
                </a:solidFill>
              </a:rPr>
              <a:t>5</a:t>
            </a:r>
            <a:endParaRPr sz="110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36"/>
          <p:cNvSpPr txBox="1">
            <a:spLocks noGrp="1"/>
          </p:cNvSpPr>
          <p:nvPr>
            <p:ph type="title"/>
          </p:nvPr>
        </p:nvSpPr>
        <p:spPr>
          <a:xfrm>
            <a:off x="446325" y="0"/>
            <a:ext cx="9046200" cy="9333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SzPts val="990"/>
              <a:buNone/>
            </a:pPr>
            <a:r>
              <a:rPr lang="en-GB" sz="2620" b="1"/>
              <a:t>University and Apprenticeship Fair </a:t>
            </a:r>
            <a:endParaRPr sz="2620" b="1"/>
          </a:p>
          <a:p>
            <a:pPr marL="0" lvl="0" indent="0" algn="ctr" rtl="0">
              <a:spcBef>
                <a:spcPts val="0"/>
              </a:spcBef>
              <a:spcAft>
                <a:spcPts val="0"/>
              </a:spcAft>
              <a:buSzPts val="990"/>
              <a:buNone/>
            </a:pPr>
            <a:r>
              <a:rPr lang="en-GB" sz="2620"/>
              <a:t>University of Surrey - March 2025</a:t>
            </a:r>
            <a:endParaRPr sz="2620"/>
          </a:p>
        </p:txBody>
      </p:sp>
      <p:pic>
        <p:nvPicPr>
          <p:cNvPr id="221" name="Google Shape;221;p36"/>
          <p:cNvPicPr preferRelativeResize="0"/>
          <p:nvPr/>
        </p:nvPicPr>
        <p:blipFill>
          <a:blip r:embed="rId3">
            <a:alphaModFix/>
          </a:blip>
          <a:stretch>
            <a:fillRect/>
          </a:stretch>
        </p:blipFill>
        <p:spPr>
          <a:xfrm>
            <a:off x="623613" y="933300"/>
            <a:ext cx="7896767" cy="3905399"/>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7" name="Google Shape;227;p37"/>
          <p:cNvSpPr txBox="1">
            <a:spLocks noGrp="1"/>
          </p:cNvSpPr>
          <p:nvPr>
            <p:ph type="title"/>
          </p:nvPr>
        </p:nvSpPr>
        <p:spPr>
          <a:xfrm>
            <a:off x="1115584" y="78678"/>
            <a:ext cx="3589800" cy="520200"/>
          </a:xfrm>
          <a:prstGeom prst="rect">
            <a:avLst/>
          </a:prstGeom>
          <a:noFill/>
          <a:ln>
            <a:noFill/>
          </a:ln>
        </p:spPr>
        <p:txBody>
          <a:bodyPr spcFirstLastPara="1" wrap="square" lIns="68575" tIns="34275" rIns="68575" bIns="34275" anchor="ctr" anchorCtr="0">
            <a:noAutofit/>
          </a:bodyPr>
          <a:lstStyle/>
          <a:p>
            <a:pPr marL="0" lvl="0" indent="0" algn="l" rtl="0">
              <a:lnSpc>
                <a:spcPct val="90000"/>
              </a:lnSpc>
              <a:spcBef>
                <a:spcPts val="0"/>
              </a:spcBef>
              <a:spcAft>
                <a:spcPts val="0"/>
              </a:spcAft>
              <a:buClr>
                <a:schemeClr val="dk1"/>
              </a:buClr>
              <a:buSzPts val="3100"/>
              <a:buFont typeface="Avenir"/>
              <a:buNone/>
            </a:pPr>
            <a:r>
              <a:rPr lang="en-GB" sz="3300" b="1">
                <a:latin typeface="Avenir"/>
                <a:ea typeface="Avenir"/>
                <a:cs typeface="Avenir"/>
                <a:sym typeface="Avenir"/>
              </a:rPr>
              <a:t>6th Form </a:t>
            </a:r>
            <a:r>
              <a:rPr lang="en-GB" sz="3300" b="1" i="0" u="none">
                <a:solidFill>
                  <a:schemeClr val="dk1"/>
                </a:solidFill>
                <a:latin typeface="Avenir"/>
                <a:ea typeface="Avenir"/>
                <a:cs typeface="Avenir"/>
                <a:sym typeface="Avenir"/>
              </a:rPr>
              <a:t>Trips</a:t>
            </a:r>
            <a:endParaRPr sz="3000" b="1"/>
          </a:p>
        </p:txBody>
      </p:sp>
      <p:sp>
        <p:nvSpPr>
          <p:cNvPr id="228" name="Google Shape;228;p37"/>
          <p:cNvSpPr txBox="1"/>
          <p:nvPr/>
        </p:nvSpPr>
        <p:spPr>
          <a:xfrm>
            <a:off x="4196944" y="1219169"/>
            <a:ext cx="4728000" cy="1839300"/>
          </a:xfrm>
          <a:prstGeom prst="rect">
            <a:avLst/>
          </a:prstGeom>
          <a:noFill/>
          <a:ln>
            <a:noFill/>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chemeClr val="dk1"/>
              </a:buClr>
              <a:buSzPts val="2300"/>
              <a:buFont typeface="Avenir"/>
              <a:buNone/>
            </a:pPr>
            <a:r>
              <a:rPr lang="en-GB" sz="2300" b="1" i="0" u="none">
                <a:solidFill>
                  <a:schemeClr val="dk1"/>
                </a:solidFill>
                <a:latin typeface="Avenir"/>
                <a:ea typeface="Avenir"/>
                <a:cs typeface="Avenir"/>
                <a:sym typeface="Avenir"/>
              </a:rPr>
              <a:t>- Paris</a:t>
            </a:r>
            <a:endParaRPr sz="2300" b="0" i="0" u="none">
              <a:solidFill>
                <a:schemeClr val="dk1"/>
              </a:solidFill>
              <a:latin typeface="Avenir"/>
              <a:ea typeface="Avenir"/>
              <a:cs typeface="Avenir"/>
              <a:sym typeface="Avenir"/>
            </a:endParaRPr>
          </a:p>
          <a:p>
            <a:pPr marL="0" marR="0" lvl="0" indent="0" algn="l" rtl="0">
              <a:lnSpc>
                <a:spcPct val="100000"/>
              </a:lnSpc>
              <a:spcBef>
                <a:spcPts val="0"/>
              </a:spcBef>
              <a:spcAft>
                <a:spcPts val="0"/>
              </a:spcAft>
              <a:buClr>
                <a:schemeClr val="dk1"/>
              </a:buClr>
              <a:buSzPts val="2300"/>
              <a:buFont typeface="Avenir"/>
              <a:buNone/>
            </a:pPr>
            <a:r>
              <a:rPr lang="en-GB" sz="2300" b="1" i="0" u="none">
                <a:solidFill>
                  <a:schemeClr val="dk1"/>
                </a:solidFill>
                <a:latin typeface="Avenir"/>
                <a:ea typeface="Avenir"/>
                <a:cs typeface="Avenir"/>
                <a:sym typeface="Avenir"/>
              </a:rPr>
              <a:t>- Ski Trip:</a:t>
            </a:r>
            <a:r>
              <a:rPr lang="en-GB" sz="2300" b="1">
                <a:solidFill>
                  <a:schemeClr val="dk1"/>
                </a:solidFill>
                <a:latin typeface="Avenir"/>
                <a:ea typeface="Avenir"/>
                <a:cs typeface="Avenir"/>
                <a:sym typeface="Avenir"/>
              </a:rPr>
              <a:t> Going to be announced next week</a:t>
            </a:r>
            <a:endParaRPr sz="1100"/>
          </a:p>
          <a:p>
            <a:pPr marL="0" marR="0" lvl="0" indent="0" algn="l" rtl="0">
              <a:lnSpc>
                <a:spcPct val="100000"/>
              </a:lnSpc>
              <a:spcBef>
                <a:spcPts val="0"/>
              </a:spcBef>
              <a:spcAft>
                <a:spcPts val="0"/>
              </a:spcAft>
              <a:buClr>
                <a:schemeClr val="dk1"/>
              </a:buClr>
              <a:buSzPts val="2300"/>
              <a:buFont typeface="Avenir"/>
              <a:buNone/>
            </a:pPr>
            <a:r>
              <a:rPr lang="en-GB" sz="2300" b="1" i="0" u="none">
                <a:solidFill>
                  <a:schemeClr val="dk1"/>
                </a:solidFill>
                <a:latin typeface="Avenir"/>
                <a:ea typeface="Avenir"/>
                <a:cs typeface="Avenir"/>
                <a:sym typeface="Avenir"/>
              </a:rPr>
              <a:t>- Geneva: C</a:t>
            </a:r>
            <a:r>
              <a:rPr lang="en-GB" sz="2300" b="1">
                <a:solidFill>
                  <a:schemeClr val="dk1"/>
                </a:solidFill>
                <a:latin typeface="Avenir"/>
                <a:ea typeface="Avenir"/>
                <a:cs typeface="Avenir"/>
                <a:sym typeface="Avenir"/>
              </a:rPr>
              <a:t>ERN</a:t>
            </a:r>
            <a:endParaRPr sz="2300" b="0" i="0" u="none">
              <a:solidFill>
                <a:schemeClr val="dk1"/>
              </a:solidFill>
              <a:latin typeface="Avenir"/>
              <a:ea typeface="Avenir"/>
              <a:cs typeface="Avenir"/>
              <a:sym typeface="Avenir"/>
            </a:endParaRPr>
          </a:p>
          <a:p>
            <a:pPr marL="0" marR="0" lvl="0" indent="0" algn="l" rtl="0">
              <a:lnSpc>
                <a:spcPct val="100000"/>
              </a:lnSpc>
              <a:spcBef>
                <a:spcPts val="0"/>
              </a:spcBef>
              <a:spcAft>
                <a:spcPts val="0"/>
              </a:spcAft>
              <a:buClr>
                <a:schemeClr val="dk1"/>
              </a:buClr>
              <a:buSzPts val="2300"/>
              <a:buFont typeface="Avenir"/>
              <a:buNone/>
            </a:pPr>
            <a:r>
              <a:rPr lang="en-GB" sz="2300" b="1" i="0" u="none">
                <a:solidFill>
                  <a:schemeClr val="dk1"/>
                </a:solidFill>
                <a:latin typeface="Avenir"/>
                <a:ea typeface="Avenir"/>
                <a:cs typeface="Avenir"/>
                <a:sym typeface="Avenir"/>
              </a:rPr>
              <a:t>- New York and Washington</a:t>
            </a:r>
            <a:endParaRPr sz="1100"/>
          </a:p>
        </p:txBody>
      </p:sp>
      <p:pic>
        <p:nvPicPr>
          <p:cNvPr id="229" name="Google Shape;229;p37"/>
          <p:cNvPicPr preferRelativeResize="0"/>
          <p:nvPr/>
        </p:nvPicPr>
        <p:blipFill rotWithShape="1">
          <a:blip r:embed="rId3">
            <a:alphaModFix/>
          </a:blip>
          <a:srcRect/>
          <a:stretch/>
        </p:blipFill>
        <p:spPr>
          <a:xfrm>
            <a:off x="1143000" y="854187"/>
            <a:ext cx="3053954" cy="2277664"/>
          </a:xfrm>
          <a:prstGeom prst="rect">
            <a:avLst/>
          </a:prstGeom>
          <a:noFill/>
          <a:ln>
            <a:noFill/>
          </a:ln>
        </p:spPr>
      </p:pic>
      <p:pic>
        <p:nvPicPr>
          <p:cNvPr id="230" name="Google Shape;230;p37"/>
          <p:cNvPicPr preferRelativeResize="0">
            <a:picLocks noGrp="1"/>
          </p:cNvPicPr>
          <p:nvPr>
            <p:ph type="body" idx="1"/>
          </p:nvPr>
        </p:nvPicPr>
        <p:blipFill rotWithShape="1">
          <a:blip r:embed="rId4">
            <a:alphaModFix/>
          </a:blip>
          <a:srcRect/>
          <a:stretch/>
        </p:blipFill>
        <p:spPr>
          <a:xfrm>
            <a:off x="5513784" y="3050278"/>
            <a:ext cx="2487300" cy="1580100"/>
          </a:xfrm>
          <a:prstGeom prst="rect">
            <a:avLst/>
          </a:prstGeom>
          <a:noFill/>
          <a:ln>
            <a:noFill/>
          </a:ln>
        </p:spPr>
      </p:pic>
      <p:pic>
        <p:nvPicPr>
          <p:cNvPr id="231" name="Google Shape;231;p37"/>
          <p:cNvPicPr preferRelativeResize="0"/>
          <p:nvPr/>
        </p:nvPicPr>
        <p:blipFill rotWithShape="1">
          <a:blip r:embed="rId5">
            <a:alphaModFix/>
          </a:blip>
          <a:srcRect/>
          <a:stretch/>
        </p:blipFill>
        <p:spPr>
          <a:xfrm>
            <a:off x="1143003" y="3131853"/>
            <a:ext cx="1191815" cy="1579960"/>
          </a:xfrm>
          <a:prstGeom prst="rect">
            <a:avLst/>
          </a:prstGeom>
          <a:noFill/>
          <a:ln>
            <a:noFill/>
          </a:ln>
        </p:spPr>
      </p:pic>
      <p:pic>
        <p:nvPicPr>
          <p:cNvPr id="232" name="Google Shape;232;p37"/>
          <p:cNvPicPr preferRelativeResize="0"/>
          <p:nvPr/>
        </p:nvPicPr>
        <p:blipFill rotWithShape="1">
          <a:blip r:embed="rId6">
            <a:alphaModFix/>
          </a:blip>
          <a:srcRect/>
          <a:stretch/>
        </p:blipFill>
        <p:spPr>
          <a:xfrm>
            <a:off x="2331231" y="3131853"/>
            <a:ext cx="1158478" cy="1579960"/>
          </a:xfrm>
          <a:prstGeom prst="rect">
            <a:avLst/>
          </a:prstGeom>
          <a:noFill/>
          <a:ln>
            <a:noFill/>
          </a:ln>
        </p:spPr>
      </p:pic>
      <p:pic>
        <p:nvPicPr>
          <p:cNvPr id="233" name="Google Shape;233;p37"/>
          <p:cNvPicPr preferRelativeResize="0"/>
          <p:nvPr/>
        </p:nvPicPr>
        <p:blipFill rotWithShape="1">
          <a:blip r:embed="rId7">
            <a:alphaModFix/>
          </a:blip>
          <a:srcRect/>
          <a:stretch/>
        </p:blipFill>
        <p:spPr>
          <a:xfrm>
            <a:off x="3489722" y="3050340"/>
            <a:ext cx="2024062" cy="1579960"/>
          </a:xfrm>
          <a:prstGeom prst="rect">
            <a:avLst/>
          </a:prstGeom>
          <a:noFill/>
          <a:ln>
            <a:noFill/>
          </a:ln>
        </p:spPr>
      </p:pic>
      <p:pic>
        <p:nvPicPr>
          <p:cNvPr id="234" name="Google Shape;234;p37"/>
          <p:cNvPicPr preferRelativeResize="0"/>
          <p:nvPr/>
        </p:nvPicPr>
        <p:blipFill rotWithShape="1">
          <a:blip r:embed="rId8">
            <a:alphaModFix/>
          </a:blip>
          <a:srcRect/>
          <a:stretch/>
        </p:blipFill>
        <p:spPr>
          <a:xfrm>
            <a:off x="5957706" y="166659"/>
            <a:ext cx="1870471" cy="1052513"/>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38"/>
          <p:cNvSpPr txBox="1">
            <a:spLocks noGrp="1"/>
          </p:cNvSpPr>
          <p:nvPr>
            <p:ph type="title"/>
          </p:nvPr>
        </p:nvSpPr>
        <p:spPr>
          <a:xfrm>
            <a:off x="219925" y="110706"/>
            <a:ext cx="5915100" cy="746700"/>
          </a:xfrm>
          <a:prstGeom prst="rect">
            <a:avLst/>
          </a:prstGeom>
          <a:noFill/>
          <a:ln>
            <a:noFill/>
          </a:ln>
        </p:spPr>
        <p:txBody>
          <a:bodyPr spcFirstLastPara="1" wrap="square" lIns="68575" tIns="34275" rIns="68575" bIns="34275" anchor="ctr" anchorCtr="0">
            <a:noAutofit/>
          </a:bodyPr>
          <a:lstStyle/>
          <a:p>
            <a:pPr marL="0" lvl="0" indent="0" algn="l" rtl="0">
              <a:lnSpc>
                <a:spcPct val="90000"/>
              </a:lnSpc>
              <a:spcBef>
                <a:spcPts val="0"/>
              </a:spcBef>
              <a:spcAft>
                <a:spcPts val="0"/>
              </a:spcAft>
              <a:buClr>
                <a:schemeClr val="dk1"/>
              </a:buClr>
              <a:buSzPts val="3300"/>
              <a:buFont typeface="Avenir"/>
              <a:buNone/>
            </a:pPr>
            <a:r>
              <a:rPr lang="en-GB" sz="3500" b="1" i="0" u="none">
                <a:solidFill>
                  <a:schemeClr val="dk1"/>
                </a:solidFill>
                <a:latin typeface="Avenir"/>
                <a:ea typeface="Avenir"/>
                <a:cs typeface="Avenir"/>
                <a:sym typeface="Avenir"/>
              </a:rPr>
              <a:t>Enrichment-</a:t>
            </a:r>
            <a:r>
              <a:rPr lang="en-GB" sz="3500" b="1">
                <a:latin typeface="Avenir"/>
                <a:ea typeface="Avenir"/>
                <a:cs typeface="Avenir"/>
                <a:sym typeface="Avenir"/>
              </a:rPr>
              <a:t> get involved</a:t>
            </a:r>
            <a:endParaRPr sz="3000" b="1"/>
          </a:p>
        </p:txBody>
      </p:sp>
      <p:pic>
        <p:nvPicPr>
          <p:cNvPr id="240" name="Google Shape;240;p38"/>
          <p:cNvPicPr preferRelativeResize="0"/>
          <p:nvPr/>
        </p:nvPicPr>
        <p:blipFill rotWithShape="1">
          <a:blip r:embed="rId3">
            <a:alphaModFix/>
          </a:blip>
          <a:srcRect/>
          <a:stretch/>
        </p:blipFill>
        <p:spPr>
          <a:xfrm>
            <a:off x="5874231" y="484688"/>
            <a:ext cx="3026568" cy="1847851"/>
          </a:xfrm>
          <a:prstGeom prst="rect">
            <a:avLst/>
          </a:prstGeom>
          <a:noFill/>
          <a:ln>
            <a:noFill/>
          </a:ln>
        </p:spPr>
      </p:pic>
      <p:pic>
        <p:nvPicPr>
          <p:cNvPr id="241" name="Google Shape;241;p38"/>
          <p:cNvPicPr preferRelativeResize="0"/>
          <p:nvPr/>
        </p:nvPicPr>
        <p:blipFill rotWithShape="1">
          <a:blip r:embed="rId4">
            <a:alphaModFix/>
          </a:blip>
          <a:srcRect/>
          <a:stretch/>
        </p:blipFill>
        <p:spPr>
          <a:xfrm>
            <a:off x="5874231" y="2571738"/>
            <a:ext cx="3026570" cy="2009776"/>
          </a:xfrm>
          <a:prstGeom prst="rect">
            <a:avLst/>
          </a:prstGeom>
          <a:noFill/>
          <a:ln>
            <a:noFill/>
          </a:ln>
        </p:spPr>
      </p:pic>
      <p:sp>
        <p:nvSpPr>
          <p:cNvPr id="242" name="Google Shape;242;p38"/>
          <p:cNvSpPr txBox="1"/>
          <p:nvPr/>
        </p:nvSpPr>
        <p:spPr>
          <a:xfrm>
            <a:off x="219925" y="773275"/>
            <a:ext cx="2913600" cy="41868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2000"/>
              <a:t>Go Ape - All Y12 </a:t>
            </a:r>
            <a:endParaRPr sz="2000"/>
          </a:p>
          <a:p>
            <a:pPr marL="0" lvl="0" indent="0" algn="l" rtl="0">
              <a:spcBef>
                <a:spcPts val="0"/>
              </a:spcBef>
              <a:spcAft>
                <a:spcPts val="0"/>
              </a:spcAft>
              <a:buNone/>
            </a:pPr>
            <a:r>
              <a:rPr lang="en-GB" sz="2000"/>
              <a:t>Guest Speakers</a:t>
            </a:r>
            <a:endParaRPr sz="2000"/>
          </a:p>
          <a:p>
            <a:pPr marL="0" lvl="0" indent="0" algn="l" rtl="0">
              <a:spcBef>
                <a:spcPts val="0"/>
              </a:spcBef>
              <a:spcAft>
                <a:spcPts val="0"/>
              </a:spcAft>
              <a:buNone/>
            </a:pPr>
            <a:r>
              <a:rPr lang="en-GB" sz="2000"/>
              <a:t>Football </a:t>
            </a:r>
            <a:endParaRPr sz="2000"/>
          </a:p>
          <a:p>
            <a:pPr marL="0" lvl="0" indent="0" algn="l" rtl="0">
              <a:spcBef>
                <a:spcPts val="0"/>
              </a:spcBef>
              <a:spcAft>
                <a:spcPts val="0"/>
              </a:spcAft>
              <a:buNone/>
            </a:pPr>
            <a:r>
              <a:rPr lang="en-GB" sz="2000"/>
              <a:t>Netball</a:t>
            </a:r>
            <a:endParaRPr sz="2000"/>
          </a:p>
          <a:p>
            <a:pPr marL="0" lvl="0" indent="0" algn="l" rtl="0">
              <a:spcBef>
                <a:spcPts val="0"/>
              </a:spcBef>
              <a:spcAft>
                <a:spcPts val="0"/>
              </a:spcAft>
              <a:buNone/>
            </a:pPr>
            <a:r>
              <a:rPr lang="en-GB" sz="2000"/>
              <a:t>Badminton </a:t>
            </a:r>
            <a:endParaRPr sz="2000"/>
          </a:p>
          <a:p>
            <a:pPr marL="0" lvl="0" indent="0" algn="l" rtl="0">
              <a:spcBef>
                <a:spcPts val="0"/>
              </a:spcBef>
              <a:spcAft>
                <a:spcPts val="0"/>
              </a:spcAft>
              <a:buNone/>
            </a:pPr>
            <a:r>
              <a:rPr lang="en-GB" sz="2000"/>
              <a:t>Rugby </a:t>
            </a:r>
            <a:endParaRPr sz="2000"/>
          </a:p>
          <a:p>
            <a:pPr marL="0" lvl="0" indent="0" algn="l" rtl="0">
              <a:spcBef>
                <a:spcPts val="0"/>
              </a:spcBef>
              <a:spcAft>
                <a:spcPts val="0"/>
              </a:spcAft>
              <a:buNone/>
            </a:pPr>
            <a:r>
              <a:rPr lang="en-GB" sz="2000"/>
              <a:t>Debates </a:t>
            </a:r>
            <a:endParaRPr sz="2000"/>
          </a:p>
          <a:p>
            <a:pPr marL="0" lvl="0" indent="0" algn="l" rtl="0">
              <a:spcBef>
                <a:spcPts val="0"/>
              </a:spcBef>
              <a:spcAft>
                <a:spcPts val="0"/>
              </a:spcAft>
              <a:buNone/>
            </a:pPr>
            <a:r>
              <a:rPr lang="en-GB" sz="2000"/>
              <a:t>Cooking for Uni </a:t>
            </a:r>
            <a:endParaRPr sz="2000"/>
          </a:p>
          <a:p>
            <a:pPr marL="0" lvl="0" indent="0" algn="l" rtl="0">
              <a:spcBef>
                <a:spcPts val="0"/>
              </a:spcBef>
              <a:spcAft>
                <a:spcPts val="0"/>
              </a:spcAft>
              <a:buNone/>
            </a:pPr>
            <a:r>
              <a:rPr lang="en-GB" sz="2000"/>
              <a:t>Young Enterprise </a:t>
            </a:r>
            <a:endParaRPr sz="2000"/>
          </a:p>
          <a:p>
            <a:pPr marL="0" lvl="0" indent="0" algn="l" rtl="0">
              <a:spcBef>
                <a:spcPts val="0"/>
              </a:spcBef>
              <a:spcAft>
                <a:spcPts val="0"/>
              </a:spcAft>
              <a:buNone/>
            </a:pPr>
            <a:r>
              <a:rPr lang="en-GB" sz="2000"/>
              <a:t>Film Club </a:t>
            </a:r>
            <a:endParaRPr sz="2000"/>
          </a:p>
          <a:p>
            <a:pPr marL="0" lvl="0" indent="0" algn="l" rtl="0">
              <a:spcBef>
                <a:spcPts val="0"/>
              </a:spcBef>
              <a:spcAft>
                <a:spcPts val="0"/>
              </a:spcAft>
              <a:buNone/>
            </a:pPr>
            <a:r>
              <a:rPr lang="en-GB" sz="2000"/>
              <a:t>Board Game Club</a:t>
            </a:r>
            <a:endParaRPr sz="2000"/>
          </a:p>
          <a:p>
            <a:pPr marL="0" lvl="0" indent="0" algn="l" rtl="0">
              <a:spcBef>
                <a:spcPts val="0"/>
              </a:spcBef>
              <a:spcAft>
                <a:spcPts val="0"/>
              </a:spcAft>
              <a:buNone/>
            </a:pPr>
            <a:r>
              <a:rPr lang="en-GB" sz="2000"/>
              <a:t>Political Hustings </a:t>
            </a:r>
            <a:endParaRPr sz="2000"/>
          </a:p>
          <a:p>
            <a:pPr marL="0" lvl="0" indent="0" algn="l" rtl="0">
              <a:spcBef>
                <a:spcPts val="0"/>
              </a:spcBef>
              <a:spcAft>
                <a:spcPts val="0"/>
              </a:spcAft>
              <a:buNone/>
            </a:pPr>
            <a:r>
              <a:rPr lang="en-GB" sz="2000"/>
              <a:t>Trips</a:t>
            </a:r>
            <a:endParaRPr sz="1200"/>
          </a:p>
        </p:txBody>
      </p:sp>
      <p:sp>
        <p:nvSpPr>
          <p:cNvPr id="243" name="Google Shape;243;p38"/>
          <p:cNvSpPr/>
          <p:nvPr/>
        </p:nvSpPr>
        <p:spPr>
          <a:xfrm>
            <a:off x="2515625" y="1115675"/>
            <a:ext cx="3026700" cy="1661700"/>
          </a:xfrm>
          <a:prstGeom prst="wedgeRoundRectCallout">
            <a:avLst>
              <a:gd name="adj1" fmla="val -20833"/>
              <a:gd name="adj2" fmla="val 62500"/>
              <a:gd name="adj3" fmla="val 0"/>
            </a:avLst>
          </a:prstGeom>
          <a:solidFill>
            <a:srgbClr val="CFE2F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3700"/>
              <a:t>Every Wednesday !</a:t>
            </a:r>
            <a:endParaRPr sz="370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sp>
        <p:nvSpPr>
          <p:cNvPr id="249" name="Google Shape;249;p39"/>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Autofit/>
          </a:bodyPr>
          <a:lstStyle/>
          <a:p>
            <a:pPr marL="0" lvl="0" indent="0" algn="l" rtl="0">
              <a:lnSpc>
                <a:spcPct val="90000"/>
              </a:lnSpc>
              <a:spcBef>
                <a:spcPts val="0"/>
              </a:spcBef>
              <a:spcAft>
                <a:spcPts val="0"/>
              </a:spcAft>
              <a:buClr>
                <a:schemeClr val="dk1"/>
              </a:buClr>
              <a:buSzPts val="3300"/>
              <a:buFont typeface="Calibri"/>
              <a:buNone/>
            </a:pPr>
            <a:r>
              <a:rPr lang="en-GB" sz="3300" b="1" i="0" u="none">
                <a:solidFill>
                  <a:schemeClr val="dk1"/>
                </a:solidFill>
                <a:latin typeface="Calibri"/>
                <a:ea typeface="Calibri"/>
                <a:cs typeface="Calibri"/>
                <a:sym typeface="Calibri"/>
              </a:rPr>
              <a:t>WEX &amp; V</a:t>
            </a:r>
            <a:r>
              <a:rPr lang="en-GB" sz="3300" b="1">
                <a:latin typeface="Calibri"/>
                <a:ea typeface="Calibri"/>
                <a:cs typeface="Calibri"/>
                <a:sym typeface="Calibri"/>
              </a:rPr>
              <a:t>olunteering</a:t>
            </a:r>
            <a:r>
              <a:rPr lang="en-GB" sz="3300" b="1" i="0" u="none">
                <a:solidFill>
                  <a:schemeClr val="dk1"/>
                </a:solidFill>
                <a:latin typeface="Calibri"/>
                <a:ea typeface="Calibri"/>
                <a:cs typeface="Calibri"/>
                <a:sym typeface="Calibri"/>
              </a:rPr>
              <a:t> </a:t>
            </a:r>
            <a:endParaRPr b="1"/>
          </a:p>
        </p:txBody>
      </p:sp>
      <p:sp>
        <p:nvSpPr>
          <p:cNvPr id="250" name="Google Shape;250;p39"/>
          <p:cNvSpPr txBox="1">
            <a:spLocks noGrp="1"/>
          </p:cNvSpPr>
          <p:nvPr>
            <p:ph type="body" idx="1"/>
          </p:nvPr>
        </p:nvSpPr>
        <p:spPr>
          <a:xfrm>
            <a:off x="628650" y="1369219"/>
            <a:ext cx="7886700" cy="3263400"/>
          </a:xfrm>
          <a:prstGeom prst="rect">
            <a:avLst/>
          </a:prstGeom>
          <a:noFill/>
          <a:ln>
            <a:noFill/>
          </a:ln>
        </p:spPr>
        <p:txBody>
          <a:bodyPr spcFirstLastPara="1" wrap="square" lIns="68575" tIns="34275" rIns="68575" bIns="34275" anchor="t" anchorCtr="0">
            <a:noAutofit/>
          </a:bodyPr>
          <a:lstStyle/>
          <a:p>
            <a:pPr marL="0" marR="0" lvl="0" indent="-171450" algn="l" rtl="0">
              <a:lnSpc>
                <a:spcPct val="90000"/>
              </a:lnSpc>
              <a:spcBef>
                <a:spcPts val="800"/>
              </a:spcBef>
              <a:spcAft>
                <a:spcPts val="0"/>
              </a:spcAft>
              <a:buClr>
                <a:schemeClr val="dk1"/>
              </a:buClr>
              <a:buSzPts val="2700"/>
              <a:buFont typeface="Arial"/>
              <a:buChar char="•"/>
            </a:pPr>
            <a:r>
              <a:rPr lang="en-GB" sz="2700" b="0" i="0" u="none">
                <a:solidFill>
                  <a:schemeClr val="dk1"/>
                </a:solidFill>
                <a:latin typeface="Calibri"/>
                <a:ea typeface="Calibri"/>
                <a:cs typeface="Calibri"/>
                <a:sym typeface="Calibri"/>
              </a:rPr>
              <a:t>Compulsory requirement in Y12 for entry into Y13</a:t>
            </a:r>
            <a:endParaRPr/>
          </a:p>
          <a:p>
            <a:pPr marL="0" marR="0" lvl="0" indent="-171450" algn="l" rtl="0">
              <a:lnSpc>
                <a:spcPct val="90000"/>
              </a:lnSpc>
              <a:spcBef>
                <a:spcPts val="800"/>
              </a:spcBef>
              <a:spcAft>
                <a:spcPts val="0"/>
              </a:spcAft>
              <a:buClr>
                <a:schemeClr val="dk1"/>
              </a:buClr>
              <a:buSzPts val="2700"/>
              <a:buFont typeface="Arial"/>
              <a:buChar char="•"/>
            </a:pPr>
            <a:r>
              <a:rPr lang="en-GB" sz="2700" b="0" i="0" u="none">
                <a:solidFill>
                  <a:schemeClr val="dk1"/>
                </a:solidFill>
                <a:latin typeface="Calibri"/>
                <a:ea typeface="Calibri"/>
                <a:cs typeface="Calibri"/>
                <a:sym typeface="Calibri"/>
              </a:rPr>
              <a:t>Takes place in Summer term</a:t>
            </a:r>
            <a:endParaRPr/>
          </a:p>
          <a:p>
            <a:pPr marL="0" marR="0" lvl="0" indent="-171450" algn="l" rtl="0">
              <a:lnSpc>
                <a:spcPct val="90000"/>
              </a:lnSpc>
              <a:spcBef>
                <a:spcPts val="800"/>
              </a:spcBef>
              <a:spcAft>
                <a:spcPts val="0"/>
              </a:spcAft>
              <a:buClr>
                <a:schemeClr val="dk1"/>
              </a:buClr>
              <a:buSzPts val="2700"/>
              <a:buFont typeface="Arial"/>
              <a:buChar char="•"/>
            </a:pPr>
            <a:r>
              <a:rPr lang="en-GB" sz="2700" b="0" i="0" u="none">
                <a:solidFill>
                  <a:schemeClr val="dk1"/>
                </a:solidFill>
                <a:latin typeface="Calibri"/>
                <a:ea typeface="Calibri"/>
                <a:cs typeface="Calibri"/>
                <a:sym typeface="Calibri"/>
              </a:rPr>
              <a:t>Students seek own placements</a:t>
            </a:r>
            <a:endParaRPr/>
          </a:p>
          <a:p>
            <a:pPr marL="0" marR="0" lvl="0" indent="-171450" algn="l" rtl="0">
              <a:lnSpc>
                <a:spcPct val="90000"/>
              </a:lnSpc>
              <a:spcBef>
                <a:spcPts val="800"/>
              </a:spcBef>
              <a:spcAft>
                <a:spcPts val="0"/>
              </a:spcAft>
              <a:buClr>
                <a:schemeClr val="dk1"/>
              </a:buClr>
              <a:buSzPts val="2700"/>
              <a:buFont typeface="Arial"/>
              <a:buChar char="•"/>
            </a:pPr>
            <a:r>
              <a:rPr lang="en-GB" sz="2700" b="0" i="0" u="none">
                <a:solidFill>
                  <a:schemeClr val="dk1"/>
                </a:solidFill>
                <a:latin typeface="Calibri"/>
                <a:ea typeface="Calibri"/>
                <a:cs typeface="Calibri"/>
                <a:sym typeface="Calibri"/>
              </a:rPr>
              <a:t>Cannot be paid P/T jobs </a:t>
            </a:r>
            <a:endParaRPr/>
          </a:p>
          <a:p>
            <a:pPr marL="0" marR="0" lvl="0" indent="-171450" algn="l" rtl="0">
              <a:lnSpc>
                <a:spcPct val="90000"/>
              </a:lnSpc>
              <a:spcBef>
                <a:spcPts val="800"/>
              </a:spcBef>
              <a:spcAft>
                <a:spcPts val="0"/>
              </a:spcAft>
              <a:buClr>
                <a:schemeClr val="dk1"/>
              </a:buClr>
              <a:buSzPts val="2700"/>
              <a:buFont typeface="Arial"/>
              <a:buChar char="•"/>
            </a:pPr>
            <a:r>
              <a:rPr lang="en-GB" sz="2700" b="0" i="0" u="none">
                <a:solidFill>
                  <a:schemeClr val="dk1"/>
                </a:solidFill>
                <a:latin typeface="Calibri"/>
                <a:ea typeface="Calibri"/>
                <a:cs typeface="Calibri"/>
                <a:sym typeface="Calibri"/>
              </a:rPr>
              <a:t>Informs UCAS/ Personal statements</a:t>
            </a:r>
            <a:endParaRPr/>
          </a:p>
          <a:p>
            <a:pPr marL="0" marR="0" lvl="0" indent="-171450" algn="l" rtl="0">
              <a:lnSpc>
                <a:spcPct val="90000"/>
              </a:lnSpc>
              <a:spcBef>
                <a:spcPts val="800"/>
              </a:spcBef>
              <a:spcAft>
                <a:spcPts val="0"/>
              </a:spcAft>
              <a:buClr>
                <a:schemeClr val="dk1"/>
              </a:buClr>
              <a:buSzPts val="2700"/>
              <a:buFont typeface="Arial"/>
              <a:buChar char="•"/>
            </a:pPr>
            <a:r>
              <a:rPr lang="en-GB" sz="2700" b="0" i="0" u="none">
                <a:solidFill>
                  <a:schemeClr val="dk1"/>
                </a:solidFill>
                <a:latin typeface="Calibri"/>
                <a:ea typeface="Calibri"/>
                <a:cs typeface="Calibri"/>
                <a:sym typeface="Calibri"/>
              </a:rPr>
              <a:t>Some date flexibility </a:t>
            </a:r>
            <a:endParaRPr/>
          </a:p>
          <a:p>
            <a:pPr marL="177800" marR="0" lvl="0" indent="0" algn="l" rtl="0">
              <a:lnSpc>
                <a:spcPct val="90000"/>
              </a:lnSpc>
              <a:spcBef>
                <a:spcPts val="800"/>
              </a:spcBef>
              <a:spcAft>
                <a:spcPts val="0"/>
              </a:spcAft>
              <a:buClr>
                <a:schemeClr val="dk1"/>
              </a:buClr>
              <a:buSzPts val="2700"/>
              <a:buFont typeface="Arial"/>
              <a:buNone/>
            </a:pPr>
            <a:endParaRPr sz="2700" b="0" i="0" u="none">
              <a:solidFill>
                <a:schemeClr val="dk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40"/>
          <p:cNvSpPr txBox="1">
            <a:spLocks noGrp="1"/>
          </p:cNvSpPr>
          <p:nvPr>
            <p:ph type="title"/>
          </p:nvPr>
        </p:nvSpPr>
        <p:spPr>
          <a:xfrm>
            <a:off x="3127500" y="2074644"/>
            <a:ext cx="7886700" cy="9942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GB" sz="4400" b="1"/>
              <a:t>Q &amp; A  </a:t>
            </a:r>
            <a:endParaRPr sz="4400" b="1"/>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1264</Words>
  <Application>Microsoft Office PowerPoint</Application>
  <PresentationFormat>On-screen Show (16:9)</PresentationFormat>
  <Paragraphs>247</Paragraphs>
  <Slides>24</Slides>
  <Notes>24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Arial</vt:lpstr>
      <vt:lpstr>Avenir</vt:lpstr>
      <vt:lpstr>Bookman Old Style</vt:lpstr>
      <vt:lpstr>Calibri</vt:lpstr>
      <vt:lpstr>Twentieth Century</vt:lpstr>
      <vt:lpstr>Simple Light</vt:lpstr>
      <vt:lpstr>  Sixth Form Life &amp; Rules 2024 </vt:lpstr>
      <vt:lpstr>Sixth Form Team</vt:lpstr>
      <vt:lpstr>Ofsted on Hollyfield Sixth Form</vt:lpstr>
      <vt:lpstr>Below is a list of local sixth forms that Hollyfield outperformed, or in the case of Waldegrave, achieved the same Value Added:  </vt:lpstr>
      <vt:lpstr>Destinations- Oxbridge Success in a Competitive Year </vt:lpstr>
      <vt:lpstr>PowerPoint Presentation</vt:lpstr>
      <vt:lpstr>Over the past 3 years - 40% Students go to Russell Group Universities </vt:lpstr>
      <vt:lpstr>Our Vision</vt:lpstr>
      <vt:lpstr>PowerPoint Presentation</vt:lpstr>
      <vt:lpstr>How do they make the jump?</vt:lpstr>
      <vt:lpstr>Expectations</vt:lpstr>
      <vt:lpstr>PowerPoint Presentation</vt:lpstr>
      <vt:lpstr>95% Attendance</vt:lpstr>
      <vt:lpstr>Paid Opportunities for Students </vt:lpstr>
      <vt:lpstr>PowerPoint Presentation</vt:lpstr>
      <vt:lpstr>Key Points</vt:lpstr>
      <vt:lpstr>Y12:  Structure of the Year</vt:lpstr>
      <vt:lpstr>Oxbridge and Medical Sciences Programme</vt:lpstr>
      <vt:lpstr>PowerPoint Presentation</vt:lpstr>
      <vt:lpstr>University and Apprenticeship Fair  University of Surrey - March 2025</vt:lpstr>
      <vt:lpstr>6th Form Trips</vt:lpstr>
      <vt:lpstr>Enrichment- get involved</vt:lpstr>
      <vt:lpstr>WEX &amp; Volunteering </vt:lpstr>
      <vt:lpstr>Q &amp; A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Sixth Form Life &amp; Rules 2024 </dc:title>
  <dc:creator>D. Warren</dc:creator>
  <cp:lastModifiedBy>D. Warren</cp:lastModifiedBy>
  <cp:revision>1</cp:revision>
  <dcterms:modified xsi:type="dcterms:W3CDTF">2025-01-24T11:32:43Z</dcterms:modified>
</cp:coreProperties>
</file>